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
  </p:notesMasterIdLst>
  <p:sldIdLst>
    <p:sldId id="256" r:id="rId2"/>
  </p:sldIdLst>
  <p:sldSz cx="29260800" cy="36576000"/>
  <p:notesSz cx="6858000" cy="9144000"/>
  <p:embeddedFontLst>
    <p:embeddedFont>
      <p:font typeface="Cambria" panose="02040503050406030204" pitchFamily="18" charset="0"/>
      <p:regular r:id="rId4"/>
      <p:bold r:id="rId5"/>
      <p:italic r:id="rId6"/>
      <p:boldItalic r:id="rId7"/>
    </p:embeddedFont>
    <p:embeddedFont>
      <p:font typeface="Open Sans" panose="020B0604020202020204" charset="0"/>
      <p:regular r:id="rId8"/>
      <p:bold r:id="rId9"/>
      <p:italic r:id="rId10"/>
      <p:boldItalic r:id="rId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4A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0229B8C-A754-4A68-883B-8335CC01DA55}">
  <a:tblStyle styleId="{50229B8C-A754-4A68-883B-8335CC01DA5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43"/>
  </p:normalViewPr>
  <p:slideViewPr>
    <p:cSldViewPr snapToGrid="0" snapToObjects="1">
      <p:cViewPr>
        <p:scale>
          <a:sx n="33" d="100"/>
          <a:sy n="33" d="100"/>
        </p:scale>
        <p:origin x="830" y="-389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tableStyles" Target="tableStyles.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057706" y="685800"/>
            <a:ext cx="27432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2057400" y="685800"/>
            <a:ext cx="27432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997467" y="5294756"/>
            <a:ext cx="27265800" cy="14596500"/>
          </a:xfrm>
          <a:prstGeom prst="rect">
            <a:avLst/>
          </a:prstGeom>
        </p:spPr>
        <p:txBody>
          <a:bodyPr spcFirstLastPara="1" wrap="square" lIns="349450" tIns="349450" rIns="349450" bIns="349450" anchor="b" anchorCtr="0"/>
          <a:lstStyle>
            <a:lvl1pPr lvl="0" algn="ctr">
              <a:spcBef>
                <a:spcPts val="0"/>
              </a:spcBef>
              <a:spcAft>
                <a:spcPts val="0"/>
              </a:spcAft>
              <a:buSzPts val="19900"/>
              <a:buNone/>
              <a:defRPr sz="19900"/>
            </a:lvl1pPr>
            <a:lvl2pPr lvl="1" algn="ctr">
              <a:spcBef>
                <a:spcPts val="0"/>
              </a:spcBef>
              <a:spcAft>
                <a:spcPts val="0"/>
              </a:spcAft>
              <a:buSzPts val="19900"/>
              <a:buNone/>
              <a:defRPr sz="19900"/>
            </a:lvl2pPr>
            <a:lvl3pPr lvl="2" algn="ctr">
              <a:spcBef>
                <a:spcPts val="0"/>
              </a:spcBef>
              <a:spcAft>
                <a:spcPts val="0"/>
              </a:spcAft>
              <a:buSzPts val="19900"/>
              <a:buNone/>
              <a:defRPr sz="19900"/>
            </a:lvl3pPr>
            <a:lvl4pPr lvl="3" algn="ctr">
              <a:spcBef>
                <a:spcPts val="0"/>
              </a:spcBef>
              <a:spcAft>
                <a:spcPts val="0"/>
              </a:spcAft>
              <a:buSzPts val="19900"/>
              <a:buNone/>
              <a:defRPr sz="19900"/>
            </a:lvl4pPr>
            <a:lvl5pPr lvl="4" algn="ctr">
              <a:spcBef>
                <a:spcPts val="0"/>
              </a:spcBef>
              <a:spcAft>
                <a:spcPts val="0"/>
              </a:spcAft>
              <a:buSzPts val="19900"/>
              <a:buNone/>
              <a:defRPr sz="19900"/>
            </a:lvl5pPr>
            <a:lvl6pPr lvl="5" algn="ctr">
              <a:spcBef>
                <a:spcPts val="0"/>
              </a:spcBef>
              <a:spcAft>
                <a:spcPts val="0"/>
              </a:spcAft>
              <a:buSzPts val="19900"/>
              <a:buNone/>
              <a:defRPr sz="19900"/>
            </a:lvl6pPr>
            <a:lvl7pPr lvl="6" algn="ctr">
              <a:spcBef>
                <a:spcPts val="0"/>
              </a:spcBef>
              <a:spcAft>
                <a:spcPts val="0"/>
              </a:spcAft>
              <a:buSzPts val="19900"/>
              <a:buNone/>
              <a:defRPr sz="19900"/>
            </a:lvl7pPr>
            <a:lvl8pPr lvl="7" algn="ctr">
              <a:spcBef>
                <a:spcPts val="0"/>
              </a:spcBef>
              <a:spcAft>
                <a:spcPts val="0"/>
              </a:spcAft>
              <a:buSzPts val="19900"/>
              <a:buNone/>
              <a:defRPr sz="19900"/>
            </a:lvl8pPr>
            <a:lvl9pPr lvl="8" algn="ctr">
              <a:spcBef>
                <a:spcPts val="0"/>
              </a:spcBef>
              <a:spcAft>
                <a:spcPts val="0"/>
              </a:spcAft>
              <a:buSzPts val="19900"/>
              <a:buNone/>
              <a:defRPr sz="19900"/>
            </a:lvl9pPr>
          </a:lstStyle>
          <a:p>
            <a:endParaRPr/>
          </a:p>
        </p:txBody>
      </p:sp>
      <p:sp>
        <p:nvSpPr>
          <p:cNvPr id="11" name="Google Shape;11;p2"/>
          <p:cNvSpPr txBox="1">
            <a:spLocks noGrp="1"/>
          </p:cNvSpPr>
          <p:nvPr>
            <p:ph type="subTitle" idx="1"/>
          </p:nvPr>
        </p:nvSpPr>
        <p:spPr>
          <a:xfrm>
            <a:off x="997440" y="20153778"/>
            <a:ext cx="27265800" cy="5636400"/>
          </a:xfrm>
          <a:prstGeom prst="rect">
            <a:avLst/>
          </a:prstGeom>
        </p:spPr>
        <p:txBody>
          <a:bodyPr spcFirstLastPara="1" wrap="square" lIns="349450" tIns="349450" rIns="349450" bIns="349450" anchor="t" anchorCtr="0"/>
          <a:lstStyle>
            <a:lvl1pPr lvl="0" algn="ctr">
              <a:lnSpc>
                <a:spcPct val="100000"/>
              </a:lnSpc>
              <a:spcBef>
                <a:spcPts val="0"/>
              </a:spcBef>
              <a:spcAft>
                <a:spcPts val="0"/>
              </a:spcAft>
              <a:buSzPts val="10700"/>
              <a:buNone/>
              <a:defRPr sz="10700"/>
            </a:lvl1pPr>
            <a:lvl2pPr lvl="1" algn="ctr">
              <a:lnSpc>
                <a:spcPct val="100000"/>
              </a:lnSpc>
              <a:spcBef>
                <a:spcPts val="0"/>
              </a:spcBef>
              <a:spcAft>
                <a:spcPts val="0"/>
              </a:spcAft>
              <a:buSzPts val="10700"/>
              <a:buNone/>
              <a:defRPr sz="10700"/>
            </a:lvl2pPr>
            <a:lvl3pPr lvl="2" algn="ctr">
              <a:lnSpc>
                <a:spcPct val="100000"/>
              </a:lnSpc>
              <a:spcBef>
                <a:spcPts val="0"/>
              </a:spcBef>
              <a:spcAft>
                <a:spcPts val="0"/>
              </a:spcAft>
              <a:buSzPts val="10700"/>
              <a:buNone/>
              <a:defRPr sz="10700"/>
            </a:lvl3pPr>
            <a:lvl4pPr lvl="3" algn="ctr">
              <a:lnSpc>
                <a:spcPct val="100000"/>
              </a:lnSpc>
              <a:spcBef>
                <a:spcPts val="0"/>
              </a:spcBef>
              <a:spcAft>
                <a:spcPts val="0"/>
              </a:spcAft>
              <a:buSzPts val="10700"/>
              <a:buNone/>
              <a:defRPr sz="10700"/>
            </a:lvl4pPr>
            <a:lvl5pPr lvl="4" algn="ctr">
              <a:lnSpc>
                <a:spcPct val="100000"/>
              </a:lnSpc>
              <a:spcBef>
                <a:spcPts val="0"/>
              </a:spcBef>
              <a:spcAft>
                <a:spcPts val="0"/>
              </a:spcAft>
              <a:buSzPts val="10700"/>
              <a:buNone/>
              <a:defRPr sz="10700"/>
            </a:lvl5pPr>
            <a:lvl6pPr lvl="5" algn="ctr">
              <a:lnSpc>
                <a:spcPct val="100000"/>
              </a:lnSpc>
              <a:spcBef>
                <a:spcPts val="0"/>
              </a:spcBef>
              <a:spcAft>
                <a:spcPts val="0"/>
              </a:spcAft>
              <a:buSzPts val="10700"/>
              <a:buNone/>
              <a:defRPr sz="10700"/>
            </a:lvl6pPr>
            <a:lvl7pPr lvl="6" algn="ctr">
              <a:lnSpc>
                <a:spcPct val="100000"/>
              </a:lnSpc>
              <a:spcBef>
                <a:spcPts val="0"/>
              </a:spcBef>
              <a:spcAft>
                <a:spcPts val="0"/>
              </a:spcAft>
              <a:buSzPts val="10700"/>
              <a:buNone/>
              <a:defRPr sz="10700"/>
            </a:lvl7pPr>
            <a:lvl8pPr lvl="7" algn="ctr">
              <a:lnSpc>
                <a:spcPct val="100000"/>
              </a:lnSpc>
              <a:spcBef>
                <a:spcPts val="0"/>
              </a:spcBef>
              <a:spcAft>
                <a:spcPts val="0"/>
              </a:spcAft>
              <a:buSzPts val="10700"/>
              <a:buNone/>
              <a:defRPr sz="10700"/>
            </a:lvl8pPr>
            <a:lvl9pPr lvl="8" algn="ctr">
              <a:lnSpc>
                <a:spcPct val="100000"/>
              </a:lnSpc>
              <a:spcBef>
                <a:spcPts val="0"/>
              </a:spcBef>
              <a:spcAft>
                <a:spcPts val="0"/>
              </a:spcAft>
              <a:buSzPts val="10700"/>
              <a:buNone/>
              <a:defRPr sz="10700"/>
            </a:lvl9pPr>
          </a:lstStyle>
          <a:p>
            <a:endParaRPr/>
          </a:p>
        </p:txBody>
      </p:sp>
      <p:sp>
        <p:nvSpPr>
          <p:cNvPr id="12" name="Google Shape;12;p2"/>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97440" y="7865778"/>
            <a:ext cx="27265800" cy="13962600"/>
          </a:xfrm>
          <a:prstGeom prst="rect">
            <a:avLst/>
          </a:prstGeom>
        </p:spPr>
        <p:txBody>
          <a:bodyPr spcFirstLastPara="1" wrap="square" lIns="349450" tIns="349450" rIns="349450" bIns="349450" anchor="b" anchorCtr="0"/>
          <a:lstStyle>
            <a:lvl1pPr lvl="0" algn="ctr">
              <a:spcBef>
                <a:spcPts val="0"/>
              </a:spcBef>
              <a:spcAft>
                <a:spcPts val="0"/>
              </a:spcAft>
              <a:buSzPts val="45900"/>
              <a:buNone/>
              <a:defRPr sz="45900"/>
            </a:lvl1pPr>
            <a:lvl2pPr lvl="1" algn="ctr">
              <a:spcBef>
                <a:spcPts val="0"/>
              </a:spcBef>
              <a:spcAft>
                <a:spcPts val="0"/>
              </a:spcAft>
              <a:buSzPts val="45900"/>
              <a:buNone/>
              <a:defRPr sz="45900"/>
            </a:lvl2pPr>
            <a:lvl3pPr lvl="2" algn="ctr">
              <a:spcBef>
                <a:spcPts val="0"/>
              </a:spcBef>
              <a:spcAft>
                <a:spcPts val="0"/>
              </a:spcAft>
              <a:buSzPts val="45900"/>
              <a:buNone/>
              <a:defRPr sz="45900"/>
            </a:lvl3pPr>
            <a:lvl4pPr lvl="3" algn="ctr">
              <a:spcBef>
                <a:spcPts val="0"/>
              </a:spcBef>
              <a:spcAft>
                <a:spcPts val="0"/>
              </a:spcAft>
              <a:buSzPts val="45900"/>
              <a:buNone/>
              <a:defRPr sz="45900"/>
            </a:lvl4pPr>
            <a:lvl5pPr lvl="4" algn="ctr">
              <a:spcBef>
                <a:spcPts val="0"/>
              </a:spcBef>
              <a:spcAft>
                <a:spcPts val="0"/>
              </a:spcAft>
              <a:buSzPts val="45900"/>
              <a:buNone/>
              <a:defRPr sz="45900"/>
            </a:lvl5pPr>
            <a:lvl6pPr lvl="5" algn="ctr">
              <a:spcBef>
                <a:spcPts val="0"/>
              </a:spcBef>
              <a:spcAft>
                <a:spcPts val="0"/>
              </a:spcAft>
              <a:buSzPts val="45900"/>
              <a:buNone/>
              <a:defRPr sz="45900"/>
            </a:lvl6pPr>
            <a:lvl7pPr lvl="6" algn="ctr">
              <a:spcBef>
                <a:spcPts val="0"/>
              </a:spcBef>
              <a:spcAft>
                <a:spcPts val="0"/>
              </a:spcAft>
              <a:buSzPts val="45900"/>
              <a:buNone/>
              <a:defRPr sz="45900"/>
            </a:lvl7pPr>
            <a:lvl8pPr lvl="7" algn="ctr">
              <a:spcBef>
                <a:spcPts val="0"/>
              </a:spcBef>
              <a:spcAft>
                <a:spcPts val="0"/>
              </a:spcAft>
              <a:buSzPts val="45900"/>
              <a:buNone/>
              <a:defRPr sz="45900"/>
            </a:lvl8pPr>
            <a:lvl9pPr lvl="8" algn="ctr">
              <a:spcBef>
                <a:spcPts val="0"/>
              </a:spcBef>
              <a:spcAft>
                <a:spcPts val="0"/>
              </a:spcAft>
              <a:buSzPts val="45900"/>
              <a:buNone/>
              <a:defRPr sz="45900"/>
            </a:lvl9pPr>
          </a:lstStyle>
          <a:p>
            <a:r>
              <a:t>xx%</a:t>
            </a:r>
          </a:p>
        </p:txBody>
      </p:sp>
      <p:sp>
        <p:nvSpPr>
          <p:cNvPr id="46" name="Google Shape;46;p11"/>
          <p:cNvSpPr txBox="1">
            <a:spLocks noGrp="1"/>
          </p:cNvSpPr>
          <p:nvPr>
            <p:ph type="body" idx="1"/>
          </p:nvPr>
        </p:nvSpPr>
        <p:spPr>
          <a:xfrm>
            <a:off x="997440" y="22415822"/>
            <a:ext cx="27265800" cy="9249900"/>
          </a:xfrm>
          <a:prstGeom prst="rect">
            <a:avLst/>
          </a:prstGeom>
        </p:spPr>
        <p:txBody>
          <a:bodyPr spcFirstLastPara="1" wrap="square" lIns="349450" tIns="349450" rIns="349450" bIns="349450" anchor="t" anchorCtr="0"/>
          <a:lstStyle>
            <a:lvl1pPr marL="457200" lvl="0" indent="-666750" algn="ctr">
              <a:spcBef>
                <a:spcPts val="0"/>
              </a:spcBef>
              <a:spcAft>
                <a:spcPts val="0"/>
              </a:spcAft>
              <a:buSzPts val="6900"/>
              <a:buChar char="●"/>
              <a:defRPr/>
            </a:lvl1pPr>
            <a:lvl2pPr marL="914400" lvl="1" indent="-571500" algn="ctr">
              <a:spcBef>
                <a:spcPts val="6100"/>
              </a:spcBef>
              <a:spcAft>
                <a:spcPts val="0"/>
              </a:spcAft>
              <a:buSzPts val="5400"/>
              <a:buChar char="○"/>
              <a:defRPr/>
            </a:lvl2pPr>
            <a:lvl3pPr marL="1371600" lvl="2" indent="-571500" algn="ctr">
              <a:spcBef>
                <a:spcPts val="6100"/>
              </a:spcBef>
              <a:spcAft>
                <a:spcPts val="0"/>
              </a:spcAft>
              <a:buSzPts val="5400"/>
              <a:buChar char="■"/>
              <a:defRPr/>
            </a:lvl3pPr>
            <a:lvl4pPr marL="1828800" lvl="3" indent="-571500" algn="ctr">
              <a:spcBef>
                <a:spcPts val="6100"/>
              </a:spcBef>
              <a:spcAft>
                <a:spcPts val="0"/>
              </a:spcAft>
              <a:buSzPts val="5400"/>
              <a:buChar char="●"/>
              <a:defRPr/>
            </a:lvl4pPr>
            <a:lvl5pPr marL="2286000" lvl="4" indent="-571500" algn="ctr">
              <a:spcBef>
                <a:spcPts val="6100"/>
              </a:spcBef>
              <a:spcAft>
                <a:spcPts val="0"/>
              </a:spcAft>
              <a:buSzPts val="5400"/>
              <a:buChar char="○"/>
              <a:defRPr/>
            </a:lvl5pPr>
            <a:lvl6pPr marL="2743200" lvl="5" indent="-571500" algn="ctr">
              <a:spcBef>
                <a:spcPts val="6100"/>
              </a:spcBef>
              <a:spcAft>
                <a:spcPts val="0"/>
              </a:spcAft>
              <a:buSzPts val="5400"/>
              <a:buChar char="■"/>
              <a:defRPr/>
            </a:lvl6pPr>
            <a:lvl7pPr marL="3200400" lvl="6" indent="-571500" algn="ctr">
              <a:spcBef>
                <a:spcPts val="6100"/>
              </a:spcBef>
              <a:spcAft>
                <a:spcPts val="0"/>
              </a:spcAft>
              <a:buSzPts val="5400"/>
              <a:buChar char="●"/>
              <a:defRPr/>
            </a:lvl7pPr>
            <a:lvl8pPr marL="3657600" lvl="7" indent="-571500" algn="ctr">
              <a:spcBef>
                <a:spcPts val="6100"/>
              </a:spcBef>
              <a:spcAft>
                <a:spcPts val="0"/>
              </a:spcAft>
              <a:buSzPts val="5400"/>
              <a:buChar char="○"/>
              <a:defRPr/>
            </a:lvl8pPr>
            <a:lvl9pPr marL="4114800" lvl="8" indent="-571500" algn="ctr">
              <a:spcBef>
                <a:spcPts val="6100"/>
              </a:spcBef>
              <a:spcAft>
                <a:spcPts val="6100"/>
              </a:spcAft>
              <a:buSzPts val="5400"/>
              <a:buChar char="■"/>
              <a:defRPr/>
            </a:lvl9pPr>
          </a:lstStyle>
          <a:p>
            <a:endParaRPr/>
          </a:p>
        </p:txBody>
      </p:sp>
      <p:sp>
        <p:nvSpPr>
          <p:cNvPr id="47" name="Google Shape;47;p11"/>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97440" y="15294933"/>
            <a:ext cx="27265800" cy="5985900"/>
          </a:xfrm>
          <a:prstGeom prst="rect">
            <a:avLst/>
          </a:prstGeom>
        </p:spPr>
        <p:txBody>
          <a:bodyPr spcFirstLastPara="1" wrap="square" lIns="349450" tIns="349450" rIns="349450" bIns="349450" anchor="ctr" anchorCtr="0"/>
          <a:lstStyle>
            <a:lvl1pPr lvl="0" algn="ctr">
              <a:spcBef>
                <a:spcPts val="0"/>
              </a:spcBef>
              <a:spcAft>
                <a:spcPts val="0"/>
              </a:spcAft>
              <a:buSzPts val="13800"/>
              <a:buNone/>
              <a:defRPr sz="13800"/>
            </a:lvl1pPr>
            <a:lvl2pPr lvl="1" algn="ctr">
              <a:spcBef>
                <a:spcPts val="0"/>
              </a:spcBef>
              <a:spcAft>
                <a:spcPts val="0"/>
              </a:spcAft>
              <a:buSzPts val="13800"/>
              <a:buNone/>
              <a:defRPr sz="13800"/>
            </a:lvl2pPr>
            <a:lvl3pPr lvl="2" algn="ctr">
              <a:spcBef>
                <a:spcPts val="0"/>
              </a:spcBef>
              <a:spcAft>
                <a:spcPts val="0"/>
              </a:spcAft>
              <a:buSzPts val="13800"/>
              <a:buNone/>
              <a:defRPr sz="13800"/>
            </a:lvl3pPr>
            <a:lvl4pPr lvl="3" algn="ctr">
              <a:spcBef>
                <a:spcPts val="0"/>
              </a:spcBef>
              <a:spcAft>
                <a:spcPts val="0"/>
              </a:spcAft>
              <a:buSzPts val="13800"/>
              <a:buNone/>
              <a:defRPr sz="13800"/>
            </a:lvl4pPr>
            <a:lvl5pPr lvl="4" algn="ctr">
              <a:spcBef>
                <a:spcPts val="0"/>
              </a:spcBef>
              <a:spcAft>
                <a:spcPts val="0"/>
              </a:spcAft>
              <a:buSzPts val="13800"/>
              <a:buNone/>
              <a:defRPr sz="13800"/>
            </a:lvl5pPr>
            <a:lvl6pPr lvl="5" algn="ctr">
              <a:spcBef>
                <a:spcPts val="0"/>
              </a:spcBef>
              <a:spcAft>
                <a:spcPts val="0"/>
              </a:spcAft>
              <a:buSzPts val="13800"/>
              <a:buNone/>
              <a:defRPr sz="13800"/>
            </a:lvl6pPr>
            <a:lvl7pPr lvl="6" algn="ctr">
              <a:spcBef>
                <a:spcPts val="0"/>
              </a:spcBef>
              <a:spcAft>
                <a:spcPts val="0"/>
              </a:spcAft>
              <a:buSzPts val="13800"/>
              <a:buNone/>
              <a:defRPr sz="13800"/>
            </a:lvl7pPr>
            <a:lvl8pPr lvl="7" algn="ctr">
              <a:spcBef>
                <a:spcPts val="0"/>
              </a:spcBef>
              <a:spcAft>
                <a:spcPts val="0"/>
              </a:spcAft>
              <a:buSzPts val="13800"/>
              <a:buNone/>
              <a:defRPr sz="13800"/>
            </a:lvl8pPr>
            <a:lvl9pPr lvl="8" algn="ctr">
              <a:spcBef>
                <a:spcPts val="0"/>
              </a:spcBef>
              <a:spcAft>
                <a:spcPts val="0"/>
              </a:spcAft>
              <a:buSzPts val="13800"/>
              <a:buNone/>
              <a:defRPr sz="13800"/>
            </a:lvl9pPr>
          </a:lstStyle>
          <a:p>
            <a:endParaRPr/>
          </a:p>
        </p:txBody>
      </p:sp>
      <p:sp>
        <p:nvSpPr>
          <p:cNvPr id="15" name="Google Shape;15;p3"/>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97440" y="3164622"/>
            <a:ext cx="27265800" cy="4072500"/>
          </a:xfrm>
          <a:prstGeom prst="rect">
            <a:avLst/>
          </a:prstGeom>
        </p:spPr>
        <p:txBody>
          <a:bodyPr spcFirstLastPara="1" wrap="square" lIns="349450" tIns="349450" rIns="349450" bIns="349450" anchor="t" anchorCtr="0"/>
          <a:lstStyle>
            <a:lvl1pPr lvl="0">
              <a:spcBef>
                <a:spcPts val="0"/>
              </a:spcBef>
              <a:spcAft>
                <a:spcPts val="0"/>
              </a:spcAft>
              <a:buSzPts val="10700"/>
              <a:buNone/>
              <a:defRPr/>
            </a:lvl1pPr>
            <a:lvl2pPr lvl="1">
              <a:spcBef>
                <a:spcPts val="0"/>
              </a:spcBef>
              <a:spcAft>
                <a:spcPts val="0"/>
              </a:spcAft>
              <a:buSzPts val="10700"/>
              <a:buNone/>
              <a:defRPr/>
            </a:lvl2pPr>
            <a:lvl3pPr lvl="2">
              <a:spcBef>
                <a:spcPts val="0"/>
              </a:spcBef>
              <a:spcAft>
                <a:spcPts val="0"/>
              </a:spcAft>
              <a:buSzPts val="10700"/>
              <a:buNone/>
              <a:defRPr/>
            </a:lvl3pPr>
            <a:lvl4pPr lvl="3">
              <a:spcBef>
                <a:spcPts val="0"/>
              </a:spcBef>
              <a:spcAft>
                <a:spcPts val="0"/>
              </a:spcAft>
              <a:buSzPts val="10700"/>
              <a:buNone/>
              <a:defRPr/>
            </a:lvl4pPr>
            <a:lvl5pPr lvl="4">
              <a:spcBef>
                <a:spcPts val="0"/>
              </a:spcBef>
              <a:spcAft>
                <a:spcPts val="0"/>
              </a:spcAft>
              <a:buSzPts val="10700"/>
              <a:buNone/>
              <a:defRPr/>
            </a:lvl5pPr>
            <a:lvl6pPr lvl="5">
              <a:spcBef>
                <a:spcPts val="0"/>
              </a:spcBef>
              <a:spcAft>
                <a:spcPts val="0"/>
              </a:spcAft>
              <a:buSzPts val="10700"/>
              <a:buNone/>
              <a:defRPr/>
            </a:lvl6pPr>
            <a:lvl7pPr lvl="6">
              <a:spcBef>
                <a:spcPts val="0"/>
              </a:spcBef>
              <a:spcAft>
                <a:spcPts val="0"/>
              </a:spcAft>
              <a:buSzPts val="10700"/>
              <a:buNone/>
              <a:defRPr/>
            </a:lvl7pPr>
            <a:lvl8pPr lvl="7">
              <a:spcBef>
                <a:spcPts val="0"/>
              </a:spcBef>
              <a:spcAft>
                <a:spcPts val="0"/>
              </a:spcAft>
              <a:buSzPts val="10700"/>
              <a:buNone/>
              <a:defRPr/>
            </a:lvl8pPr>
            <a:lvl9pPr lvl="8">
              <a:spcBef>
                <a:spcPts val="0"/>
              </a:spcBef>
              <a:spcAft>
                <a:spcPts val="0"/>
              </a:spcAft>
              <a:buSzPts val="10700"/>
              <a:buNone/>
              <a:defRPr/>
            </a:lvl9pPr>
          </a:lstStyle>
          <a:p>
            <a:endParaRPr/>
          </a:p>
        </p:txBody>
      </p:sp>
      <p:sp>
        <p:nvSpPr>
          <p:cNvPr id="18" name="Google Shape;18;p4"/>
          <p:cNvSpPr txBox="1">
            <a:spLocks noGrp="1"/>
          </p:cNvSpPr>
          <p:nvPr>
            <p:ph type="body" idx="1"/>
          </p:nvPr>
        </p:nvSpPr>
        <p:spPr>
          <a:xfrm>
            <a:off x="997440" y="8195378"/>
            <a:ext cx="27265800" cy="24294600"/>
          </a:xfrm>
          <a:prstGeom prst="rect">
            <a:avLst/>
          </a:prstGeom>
        </p:spPr>
        <p:txBody>
          <a:bodyPr spcFirstLastPara="1" wrap="square" lIns="349450" tIns="349450" rIns="349450" bIns="349450" anchor="t" anchorCtr="0"/>
          <a:lstStyle>
            <a:lvl1pPr marL="457200" lvl="0" indent="-666750">
              <a:spcBef>
                <a:spcPts val="0"/>
              </a:spcBef>
              <a:spcAft>
                <a:spcPts val="0"/>
              </a:spcAft>
              <a:buSzPts val="6900"/>
              <a:buChar char="●"/>
              <a:defRPr/>
            </a:lvl1pPr>
            <a:lvl2pPr marL="914400" lvl="1" indent="-571500">
              <a:spcBef>
                <a:spcPts val="6100"/>
              </a:spcBef>
              <a:spcAft>
                <a:spcPts val="0"/>
              </a:spcAft>
              <a:buSzPts val="5400"/>
              <a:buChar char="○"/>
              <a:defRPr/>
            </a:lvl2pPr>
            <a:lvl3pPr marL="1371600" lvl="2" indent="-571500">
              <a:spcBef>
                <a:spcPts val="6100"/>
              </a:spcBef>
              <a:spcAft>
                <a:spcPts val="0"/>
              </a:spcAft>
              <a:buSzPts val="5400"/>
              <a:buChar char="■"/>
              <a:defRPr/>
            </a:lvl3pPr>
            <a:lvl4pPr marL="1828800" lvl="3" indent="-571500">
              <a:spcBef>
                <a:spcPts val="6100"/>
              </a:spcBef>
              <a:spcAft>
                <a:spcPts val="0"/>
              </a:spcAft>
              <a:buSzPts val="5400"/>
              <a:buChar char="●"/>
              <a:defRPr/>
            </a:lvl4pPr>
            <a:lvl5pPr marL="2286000" lvl="4" indent="-571500">
              <a:spcBef>
                <a:spcPts val="6100"/>
              </a:spcBef>
              <a:spcAft>
                <a:spcPts val="0"/>
              </a:spcAft>
              <a:buSzPts val="5400"/>
              <a:buChar char="○"/>
              <a:defRPr/>
            </a:lvl5pPr>
            <a:lvl6pPr marL="2743200" lvl="5" indent="-571500">
              <a:spcBef>
                <a:spcPts val="6100"/>
              </a:spcBef>
              <a:spcAft>
                <a:spcPts val="0"/>
              </a:spcAft>
              <a:buSzPts val="5400"/>
              <a:buChar char="■"/>
              <a:defRPr/>
            </a:lvl6pPr>
            <a:lvl7pPr marL="3200400" lvl="6" indent="-571500">
              <a:spcBef>
                <a:spcPts val="6100"/>
              </a:spcBef>
              <a:spcAft>
                <a:spcPts val="0"/>
              </a:spcAft>
              <a:buSzPts val="5400"/>
              <a:buChar char="●"/>
              <a:defRPr/>
            </a:lvl7pPr>
            <a:lvl8pPr marL="3657600" lvl="7" indent="-571500">
              <a:spcBef>
                <a:spcPts val="6100"/>
              </a:spcBef>
              <a:spcAft>
                <a:spcPts val="0"/>
              </a:spcAft>
              <a:buSzPts val="5400"/>
              <a:buChar char="○"/>
              <a:defRPr/>
            </a:lvl8pPr>
            <a:lvl9pPr marL="4114800" lvl="8" indent="-571500">
              <a:spcBef>
                <a:spcPts val="6100"/>
              </a:spcBef>
              <a:spcAft>
                <a:spcPts val="6100"/>
              </a:spcAft>
              <a:buSzPts val="5400"/>
              <a:buChar char="■"/>
              <a:defRPr/>
            </a:lvl9pPr>
          </a:lstStyle>
          <a:p>
            <a:endParaRPr/>
          </a:p>
        </p:txBody>
      </p:sp>
      <p:sp>
        <p:nvSpPr>
          <p:cNvPr id="19" name="Google Shape;19;p4"/>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97440" y="3164622"/>
            <a:ext cx="27265800" cy="4072500"/>
          </a:xfrm>
          <a:prstGeom prst="rect">
            <a:avLst/>
          </a:prstGeom>
        </p:spPr>
        <p:txBody>
          <a:bodyPr spcFirstLastPara="1" wrap="square" lIns="349450" tIns="349450" rIns="349450" bIns="349450" anchor="t" anchorCtr="0"/>
          <a:lstStyle>
            <a:lvl1pPr lvl="0">
              <a:spcBef>
                <a:spcPts val="0"/>
              </a:spcBef>
              <a:spcAft>
                <a:spcPts val="0"/>
              </a:spcAft>
              <a:buSzPts val="10700"/>
              <a:buNone/>
              <a:defRPr/>
            </a:lvl1pPr>
            <a:lvl2pPr lvl="1">
              <a:spcBef>
                <a:spcPts val="0"/>
              </a:spcBef>
              <a:spcAft>
                <a:spcPts val="0"/>
              </a:spcAft>
              <a:buSzPts val="10700"/>
              <a:buNone/>
              <a:defRPr/>
            </a:lvl2pPr>
            <a:lvl3pPr lvl="2">
              <a:spcBef>
                <a:spcPts val="0"/>
              </a:spcBef>
              <a:spcAft>
                <a:spcPts val="0"/>
              </a:spcAft>
              <a:buSzPts val="10700"/>
              <a:buNone/>
              <a:defRPr/>
            </a:lvl3pPr>
            <a:lvl4pPr lvl="3">
              <a:spcBef>
                <a:spcPts val="0"/>
              </a:spcBef>
              <a:spcAft>
                <a:spcPts val="0"/>
              </a:spcAft>
              <a:buSzPts val="10700"/>
              <a:buNone/>
              <a:defRPr/>
            </a:lvl4pPr>
            <a:lvl5pPr lvl="4">
              <a:spcBef>
                <a:spcPts val="0"/>
              </a:spcBef>
              <a:spcAft>
                <a:spcPts val="0"/>
              </a:spcAft>
              <a:buSzPts val="10700"/>
              <a:buNone/>
              <a:defRPr/>
            </a:lvl5pPr>
            <a:lvl6pPr lvl="5">
              <a:spcBef>
                <a:spcPts val="0"/>
              </a:spcBef>
              <a:spcAft>
                <a:spcPts val="0"/>
              </a:spcAft>
              <a:buSzPts val="10700"/>
              <a:buNone/>
              <a:defRPr/>
            </a:lvl6pPr>
            <a:lvl7pPr lvl="6">
              <a:spcBef>
                <a:spcPts val="0"/>
              </a:spcBef>
              <a:spcAft>
                <a:spcPts val="0"/>
              </a:spcAft>
              <a:buSzPts val="10700"/>
              <a:buNone/>
              <a:defRPr/>
            </a:lvl7pPr>
            <a:lvl8pPr lvl="7">
              <a:spcBef>
                <a:spcPts val="0"/>
              </a:spcBef>
              <a:spcAft>
                <a:spcPts val="0"/>
              </a:spcAft>
              <a:buSzPts val="10700"/>
              <a:buNone/>
              <a:defRPr/>
            </a:lvl8pPr>
            <a:lvl9pPr lvl="8">
              <a:spcBef>
                <a:spcPts val="0"/>
              </a:spcBef>
              <a:spcAft>
                <a:spcPts val="0"/>
              </a:spcAft>
              <a:buSzPts val="10700"/>
              <a:buNone/>
              <a:defRPr/>
            </a:lvl9pPr>
          </a:lstStyle>
          <a:p>
            <a:endParaRPr/>
          </a:p>
        </p:txBody>
      </p:sp>
      <p:sp>
        <p:nvSpPr>
          <p:cNvPr id="22" name="Google Shape;22;p5"/>
          <p:cNvSpPr txBox="1">
            <a:spLocks noGrp="1"/>
          </p:cNvSpPr>
          <p:nvPr>
            <p:ph type="body" idx="1"/>
          </p:nvPr>
        </p:nvSpPr>
        <p:spPr>
          <a:xfrm>
            <a:off x="997440" y="8195378"/>
            <a:ext cx="12799800" cy="24294600"/>
          </a:xfrm>
          <a:prstGeom prst="rect">
            <a:avLst/>
          </a:prstGeom>
        </p:spPr>
        <p:txBody>
          <a:bodyPr spcFirstLastPara="1" wrap="square" lIns="349450" tIns="349450" rIns="349450" bIns="349450" anchor="t" anchorCtr="0"/>
          <a:lstStyle>
            <a:lvl1pPr marL="457200" lvl="0" indent="-571500">
              <a:spcBef>
                <a:spcPts val="0"/>
              </a:spcBef>
              <a:spcAft>
                <a:spcPts val="0"/>
              </a:spcAft>
              <a:buSzPts val="5400"/>
              <a:buChar char="●"/>
              <a:defRPr sz="5400"/>
            </a:lvl1pPr>
            <a:lvl2pPr marL="914400" lvl="1" indent="-520700">
              <a:spcBef>
                <a:spcPts val="6100"/>
              </a:spcBef>
              <a:spcAft>
                <a:spcPts val="0"/>
              </a:spcAft>
              <a:buSzPts val="4600"/>
              <a:buChar char="○"/>
              <a:defRPr sz="4600"/>
            </a:lvl2pPr>
            <a:lvl3pPr marL="1371600" lvl="2" indent="-520700">
              <a:spcBef>
                <a:spcPts val="6100"/>
              </a:spcBef>
              <a:spcAft>
                <a:spcPts val="0"/>
              </a:spcAft>
              <a:buSzPts val="4600"/>
              <a:buChar char="■"/>
              <a:defRPr sz="4600"/>
            </a:lvl3pPr>
            <a:lvl4pPr marL="1828800" lvl="3" indent="-520700">
              <a:spcBef>
                <a:spcPts val="6100"/>
              </a:spcBef>
              <a:spcAft>
                <a:spcPts val="0"/>
              </a:spcAft>
              <a:buSzPts val="4600"/>
              <a:buChar char="●"/>
              <a:defRPr sz="4600"/>
            </a:lvl4pPr>
            <a:lvl5pPr marL="2286000" lvl="4" indent="-520700">
              <a:spcBef>
                <a:spcPts val="6100"/>
              </a:spcBef>
              <a:spcAft>
                <a:spcPts val="0"/>
              </a:spcAft>
              <a:buSzPts val="4600"/>
              <a:buChar char="○"/>
              <a:defRPr sz="4600"/>
            </a:lvl5pPr>
            <a:lvl6pPr marL="2743200" lvl="5" indent="-520700">
              <a:spcBef>
                <a:spcPts val="6100"/>
              </a:spcBef>
              <a:spcAft>
                <a:spcPts val="0"/>
              </a:spcAft>
              <a:buSzPts val="4600"/>
              <a:buChar char="■"/>
              <a:defRPr sz="4600"/>
            </a:lvl6pPr>
            <a:lvl7pPr marL="3200400" lvl="6" indent="-520700">
              <a:spcBef>
                <a:spcPts val="6100"/>
              </a:spcBef>
              <a:spcAft>
                <a:spcPts val="0"/>
              </a:spcAft>
              <a:buSzPts val="4600"/>
              <a:buChar char="●"/>
              <a:defRPr sz="4600"/>
            </a:lvl7pPr>
            <a:lvl8pPr marL="3657600" lvl="7" indent="-520700">
              <a:spcBef>
                <a:spcPts val="6100"/>
              </a:spcBef>
              <a:spcAft>
                <a:spcPts val="0"/>
              </a:spcAft>
              <a:buSzPts val="4600"/>
              <a:buChar char="○"/>
              <a:defRPr sz="4600"/>
            </a:lvl8pPr>
            <a:lvl9pPr marL="4114800" lvl="8" indent="-520700">
              <a:spcBef>
                <a:spcPts val="6100"/>
              </a:spcBef>
              <a:spcAft>
                <a:spcPts val="6100"/>
              </a:spcAft>
              <a:buSzPts val="4600"/>
              <a:buChar char="■"/>
              <a:defRPr sz="4600"/>
            </a:lvl9pPr>
          </a:lstStyle>
          <a:p>
            <a:endParaRPr/>
          </a:p>
        </p:txBody>
      </p:sp>
      <p:sp>
        <p:nvSpPr>
          <p:cNvPr id="23" name="Google Shape;23;p5"/>
          <p:cNvSpPr txBox="1">
            <a:spLocks noGrp="1"/>
          </p:cNvSpPr>
          <p:nvPr>
            <p:ph type="body" idx="2"/>
          </p:nvPr>
        </p:nvSpPr>
        <p:spPr>
          <a:xfrm>
            <a:off x="15463680" y="8195378"/>
            <a:ext cx="12799800" cy="24294600"/>
          </a:xfrm>
          <a:prstGeom prst="rect">
            <a:avLst/>
          </a:prstGeom>
        </p:spPr>
        <p:txBody>
          <a:bodyPr spcFirstLastPara="1" wrap="square" lIns="349450" tIns="349450" rIns="349450" bIns="349450" anchor="t" anchorCtr="0"/>
          <a:lstStyle>
            <a:lvl1pPr marL="457200" lvl="0" indent="-571500">
              <a:spcBef>
                <a:spcPts val="0"/>
              </a:spcBef>
              <a:spcAft>
                <a:spcPts val="0"/>
              </a:spcAft>
              <a:buSzPts val="5400"/>
              <a:buChar char="●"/>
              <a:defRPr sz="5400"/>
            </a:lvl1pPr>
            <a:lvl2pPr marL="914400" lvl="1" indent="-520700">
              <a:spcBef>
                <a:spcPts val="6100"/>
              </a:spcBef>
              <a:spcAft>
                <a:spcPts val="0"/>
              </a:spcAft>
              <a:buSzPts val="4600"/>
              <a:buChar char="○"/>
              <a:defRPr sz="4600"/>
            </a:lvl2pPr>
            <a:lvl3pPr marL="1371600" lvl="2" indent="-520700">
              <a:spcBef>
                <a:spcPts val="6100"/>
              </a:spcBef>
              <a:spcAft>
                <a:spcPts val="0"/>
              </a:spcAft>
              <a:buSzPts val="4600"/>
              <a:buChar char="■"/>
              <a:defRPr sz="4600"/>
            </a:lvl3pPr>
            <a:lvl4pPr marL="1828800" lvl="3" indent="-520700">
              <a:spcBef>
                <a:spcPts val="6100"/>
              </a:spcBef>
              <a:spcAft>
                <a:spcPts val="0"/>
              </a:spcAft>
              <a:buSzPts val="4600"/>
              <a:buChar char="●"/>
              <a:defRPr sz="4600"/>
            </a:lvl4pPr>
            <a:lvl5pPr marL="2286000" lvl="4" indent="-520700">
              <a:spcBef>
                <a:spcPts val="6100"/>
              </a:spcBef>
              <a:spcAft>
                <a:spcPts val="0"/>
              </a:spcAft>
              <a:buSzPts val="4600"/>
              <a:buChar char="○"/>
              <a:defRPr sz="4600"/>
            </a:lvl5pPr>
            <a:lvl6pPr marL="2743200" lvl="5" indent="-520700">
              <a:spcBef>
                <a:spcPts val="6100"/>
              </a:spcBef>
              <a:spcAft>
                <a:spcPts val="0"/>
              </a:spcAft>
              <a:buSzPts val="4600"/>
              <a:buChar char="■"/>
              <a:defRPr sz="4600"/>
            </a:lvl6pPr>
            <a:lvl7pPr marL="3200400" lvl="6" indent="-520700">
              <a:spcBef>
                <a:spcPts val="6100"/>
              </a:spcBef>
              <a:spcAft>
                <a:spcPts val="0"/>
              </a:spcAft>
              <a:buSzPts val="4600"/>
              <a:buChar char="●"/>
              <a:defRPr sz="4600"/>
            </a:lvl7pPr>
            <a:lvl8pPr marL="3657600" lvl="7" indent="-520700">
              <a:spcBef>
                <a:spcPts val="6100"/>
              </a:spcBef>
              <a:spcAft>
                <a:spcPts val="0"/>
              </a:spcAft>
              <a:buSzPts val="4600"/>
              <a:buChar char="○"/>
              <a:defRPr sz="4600"/>
            </a:lvl8pPr>
            <a:lvl9pPr marL="4114800" lvl="8" indent="-520700">
              <a:spcBef>
                <a:spcPts val="6100"/>
              </a:spcBef>
              <a:spcAft>
                <a:spcPts val="6100"/>
              </a:spcAft>
              <a:buSzPts val="4600"/>
              <a:buChar char="■"/>
              <a:defRPr sz="4600"/>
            </a:lvl9pPr>
          </a:lstStyle>
          <a:p>
            <a:endParaRPr/>
          </a:p>
        </p:txBody>
      </p:sp>
      <p:sp>
        <p:nvSpPr>
          <p:cNvPr id="24" name="Google Shape;24;p5"/>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97440" y="3164622"/>
            <a:ext cx="27265800" cy="4072500"/>
          </a:xfrm>
          <a:prstGeom prst="rect">
            <a:avLst/>
          </a:prstGeom>
        </p:spPr>
        <p:txBody>
          <a:bodyPr spcFirstLastPara="1" wrap="square" lIns="349450" tIns="349450" rIns="349450" bIns="349450" anchor="t" anchorCtr="0"/>
          <a:lstStyle>
            <a:lvl1pPr lvl="0">
              <a:spcBef>
                <a:spcPts val="0"/>
              </a:spcBef>
              <a:spcAft>
                <a:spcPts val="0"/>
              </a:spcAft>
              <a:buSzPts val="10700"/>
              <a:buNone/>
              <a:defRPr/>
            </a:lvl1pPr>
            <a:lvl2pPr lvl="1">
              <a:spcBef>
                <a:spcPts val="0"/>
              </a:spcBef>
              <a:spcAft>
                <a:spcPts val="0"/>
              </a:spcAft>
              <a:buSzPts val="10700"/>
              <a:buNone/>
              <a:defRPr/>
            </a:lvl2pPr>
            <a:lvl3pPr lvl="2">
              <a:spcBef>
                <a:spcPts val="0"/>
              </a:spcBef>
              <a:spcAft>
                <a:spcPts val="0"/>
              </a:spcAft>
              <a:buSzPts val="10700"/>
              <a:buNone/>
              <a:defRPr/>
            </a:lvl3pPr>
            <a:lvl4pPr lvl="3">
              <a:spcBef>
                <a:spcPts val="0"/>
              </a:spcBef>
              <a:spcAft>
                <a:spcPts val="0"/>
              </a:spcAft>
              <a:buSzPts val="10700"/>
              <a:buNone/>
              <a:defRPr/>
            </a:lvl4pPr>
            <a:lvl5pPr lvl="4">
              <a:spcBef>
                <a:spcPts val="0"/>
              </a:spcBef>
              <a:spcAft>
                <a:spcPts val="0"/>
              </a:spcAft>
              <a:buSzPts val="10700"/>
              <a:buNone/>
              <a:defRPr/>
            </a:lvl5pPr>
            <a:lvl6pPr lvl="5">
              <a:spcBef>
                <a:spcPts val="0"/>
              </a:spcBef>
              <a:spcAft>
                <a:spcPts val="0"/>
              </a:spcAft>
              <a:buSzPts val="10700"/>
              <a:buNone/>
              <a:defRPr/>
            </a:lvl6pPr>
            <a:lvl7pPr lvl="6">
              <a:spcBef>
                <a:spcPts val="0"/>
              </a:spcBef>
              <a:spcAft>
                <a:spcPts val="0"/>
              </a:spcAft>
              <a:buSzPts val="10700"/>
              <a:buNone/>
              <a:defRPr/>
            </a:lvl7pPr>
            <a:lvl8pPr lvl="7">
              <a:spcBef>
                <a:spcPts val="0"/>
              </a:spcBef>
              <a:spcAft>
                <a:spcPts val="0"/>
              </a:spcAft>
              <a:buSzPts val="10700"/>
              <a:buNone/>
              <a:defRPr/>
            </a:lvl8pPr>
            <a:lvl9pPr lvl="8">
              <a:spcBef>
                <a:spcPts val="0"/>
              </a:spcBef>
              <a:spcAft>
                <a:spcPts val="0"/>
              </a:spcAft>
              <a:buSzPts val="10700"/>
              <a:buNone/>
              <a:defRPr/>
            </a:lvl9pPr>
          </a:lstStyle>
          <a:p>
            <a:endParaRPr/>
          </a:p>
        </p:txBody>
      </p:sp>
      <p:sp>
        <p:nvSpPr>
          <p:cNvPr id="27" name="Google Shape;27;p6"/>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97440" y="3950933"/>
            <a:ext cx="8985600" cy="5373900"/>
          </a:xfrm>
          <a:prstGeom prst="rect">
            <a:avLst/>
          </a:prstGeom>
        </p:spPr>
        <p:txBody>
          <a:bodyPr spcFirstLastPara="1" wrap="square" lIns="349450" tIns="349450" rIns="349450" bIns="349450" anchor="b" anchorCtr="0"/>
          <a:lstStyle>
            <a:lvl1pPr lvl="0">
              <a:spcBef>
                <a:spcPts val="0"/>
              </a:spcBef>
              <a:spcAft>
                <a:spcPts val="0"/>
              </a:spcAft>
              <a:buSzPts val="9200"/>
              <a:buNone/>
              <a:defRPr sz="9200"/>
            </a:lvl1pPr>
            <a:lvl2pPr lvl="1">
              <a:spcBef>
                <a:spcPts val="0"/>
              </a:spcBef>
              <a:spcAft>
                <a:spcPts val="0"/>
              </a:spcAft>
              <a:buSzPts val="9200"/>
              <a:buNone/>
              <a:defRPr sz="9200"/>
            </a:lvl2pPr>
            <a:lvl3pPr lvl="2">
              <a:spcBef>
                <a:spcPts val="0"/>
              </a:spcBef>
              <a:spcAft>
                <a:spcPts val="0"/>
              </a:spcAft>
              <a:buSzPts val="9200"/>
              <a:buNone/>
              <a:defRPr sz="9200"/>
            </a:lvl3pPr>
            <a:lvl4pPr lvl="3">
              <a:spcBef>
                <a:spcPts val="0"/>
              </a:spcBef>
              <a:spcAft>
                <a:spcPts val="0"/>
              </a:spcAft>
              <a:buSzPts val="9200"/>
              <a:buNone/>
              <a:defRPr sz="9200"/>
            </a:lvl4pPr>
            <a:lvl5pPr lvl="4">
              <a:spcBef>
                <a:spcPts val="0"/>
              </a:spcBef>
              <a:spcAft>
                <a:spcPts val="0"/>
              </a:spcAft>
              <a:buSzPts val="9200"/>
              <a:buNone/>
              <a:defRPr sz="9200"/>
            </a:lvl5pPr>
            <a:lvl6pPr lvl="5">
              <a:spcBef>
                <a:spcPts val="0"/>
              </a:spcBef>
              <a:spcAft>
                <a:spcPts val="0"/>
              </a:spcAft>
              <a:buSzPts val="9200"/>
              <a:buNone/>
              <a:defRPr sz="9200"/>
            </a:lvl6pPr>
            <a:lvl7pPr lvl="6">
              <a:spcBef>
                <a:spcPts val="0"/>
              </a:spcBef>
              <a:spcAft>
                <a:spcPts val="0"/>
              </a:spcAft>
              <a:buSzPts val="9200"/>
              <a:buNone/>
              <a:defRPr sz="9200"/>
            </a:lvl7pPr>
            <a:lvl8pPr lvl="7">
              <a:spcBef>
                <a:spcPts val="0"/>
              </a:spcBef>
              <a:spcAft>
                <a:spcPts val="0"/>
              </a:spcAft>
              <a:buSzPts val="9200"/>
              <a:buNone/>
              <a:defRPr sz="9200"/>
            </a:lvl8pPr>
            <a:lvl9pPr lvl="8">
              <a:spcBef>
                <a:spcPts val="0"/>
              </a:spcBef>
              <a:spcAft>
                <a:spcPts val="0"/>
              </a:spcAft>
              <a:buSzPts val="9200"/>
              <a:buNone/>
              <a:defRPr sz="9200"/>
            </a:lvl9pPr>
          </a:lstStyle>
          <a:p>
            <a:endParaRPr/>
          </a:p>
        </p:txBody>
      </p:sp>
      <p:sp>
        <p:nvSpPr>
          <p:cNvPr id="30" name="Google Shape;30;p7"/>
          <p:cNvSpPr txBox="1">
            <a:spLocks noGrp="1"/>
          </p:cNvSpPr>
          <p:nvPr>
            <p:ph type="body" idx="1"/>
          </p:nvPr>
        </p:nvSpPr>
        <p:spPr>
          <a:xfrm>
            <a:off x="997440" y="9881600"/>
            <a:ext cx="8985600" cy="22608900"/>
          </a:xfrm>
          <a:prstGeom prst="rect">
            <a:avLst/>
          </a:prstGeom>
        </p:spPr>
        <p:txBody>
          <a:bodyPr spcFirstLastPara="1" wrap="square" lIns="349450" tIns="349450" rIns="349450" bIns="349450" anchor="t" anchorCtr="0"/>
          <a:lstStyle>
            <a:lvl1pPr marL="457200" lvl="0" indent="-520700">
              <a:spcBef>
                <a:spcPts val="0"/>
              </a:spcBef>
              <a:spcAft>
                <a:spcPts val="0"/>
              </a:spcAft>
              <a:buSzPts val="4600"/>
              <a:buChar char="●"/>
              <a:defRPr sz="4600"/>
            </a:lvl1pPr>
            <a:lvl2pPr marL="914400" lvl="1" indent="-520700">
              <a:spcBef>
                <a:spcPts val="6100"/>
              </a:spcBef>
              <a:spcAft>
                <a:spcPts val="0"/>
              </a:spcAft>
              <a:buSzPts val="4600"/>
              <a:buChar char="○"/>
              <a:defRPr sz="4600"/>
            </a:lvl2pPr>
            <a:lvl3pPr marL="1371600" lvl="2" indent="-520700">
              <a:spcBef>
                <a:spcPts val="6100"/>
              </a:spcBef>
              <a:spcAft>
                <a:spcPts val="0"/>
              </a:spcAft>
              <a:buSzPts val="4600"/>
              <a:buChar char="■"/>
              <a:defRPr sz="4600"/>
            </a:lvl3pPr>
            <a:lvl4pPr marL="1828800" lvl="3" indent="-520700">
              <a:spcBef>
                <a:spcPts val="6100"/>
              </a:spcBef>
              <a:spcAft>
                <a:spcPts val="0"/>
              </a:spcAft>
              <a:buSzPts val="4600"/>
              <a:buChar char="●"/>
              <a:defRPr sz="4600"/>
            </a:lvl4pPr>
            <a:lvl5pPr marL="2286000" lvl="4" indent="-520700">
              <a:spcBef>
                <a:spcPts val="6100"/>
              </a:spcBef>
              <a:spcAft>
                <a:spcPts val="0"/>
              </a:spcAft>
              <a:buSzPts val="4600"/>
              <a:buChar char="○"/>
              <a:defRPr sz="4600"/>
            </a:lvl5pPr>
            <a:lvl6pPr marL="2743200" lvl="5" indent="-520700">
              <a:spcBef>
                <a:spcPts val="6100"/>
              </a:spcBef>
              <a:spcAft>
                <a:spcPts val="0"/>
              </a:spcAft>
              <a:buSzPts val="4600"/>
              <a:buChar char="■"/>
              <a:defRPr sz="4600"/>
            </a:lvl6pPr>
            <a:lvl7pPr marL="3200400" lvl="6" indent="-520700">
              <a:spcBef>
                <a:spcPts val="6100"/>
              </a:spcBef>
              <a:spcAft>
                <a:spcPts val="0"/>
              </a:spcAft>
              <a:buSzPts val="4600"/>
              <a:buChar char="●"/>
              <a:defRPr sz="4600"/>
            </a:lvl7pPr>
            <a:lvl8pPr marL="3657600" lvl="7" indent="-520700">
              <a:spcBef>
                <a:spcPts val="6100"/>
              </a:spcBef>
              <a:spcAft>
                <a:spcPts val="0"/>
              </a:spcAft>
              <a:buSzPts val="4600"/>
              <a:buChar char="○"/>
              <a:defRPr sz="4600"/>
            </a:lvl8pPr>
            <a:lvl9pPr marL="4114800" lvl="8" indent="-520700">
              <a:spcBef>
                <a:spcPts val="6100"/>
              </a:spcBef>
              <a:spcAft>
                <a:spcPts val="6100"/>
              </a:spcAft>
              <a:buSzPts val="4600"/>
              <a:buChar char="■"/>
              <a:defRPr sz="4600"/>
            </a:lvl9pPr>
          </a:lstStyle>
          <a:p>
            <a:endParaRPr/>
          </a:p>
        </p:txBody>
      </p:sp>
      <p:sp>
        <p:nvSpPr>
          <p:cNvPr id="31" name="Google Shape;31;p7"/>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568800" y="3201067"/>
            <a:ext cx="20377200" cy="29090100"/>
          </a:xfrm>
          <a:prstGeom prst="rect">
            <a:avLst/>
          </a:prstGeom>
        </p:spPr>
        <p:txBody>
          <a:bodyPr spcFirstLastPara="1" wrap="square" lIns="349450" tIns="349450" rIns="349450" bIns="349450" anchor="ctr" anchorCtr="0"/>
          <a:lstStyle>
            <a:lvl1pPr lvl="0">
              <a:spcBef>
                <a:spcPts val="0"/>
              </a:spcBef>
              <a:spcAft>
                <a:spcPts val="0"/>
              </a:spcAft>
              <a:buSzPts val="18300"/>
              <a:buNone/>
              <a:defRPr sz="18300"/>
            </a:lvl1pPr>
            <a:lvl2pPr lvl="1">
              <a:spcBef>
                <a:spcPts val="0"/>
              </a:spcBef>
              <a:spcAft>
                <a:spcPts val="0"/>
              </a:spcAft>
              <a:buSzPts val="18300"/>
              <a:buNone/>
              <a:defRPr sz="18300"/>
            </a:lvl2pPr>
            <a:lvl3pPr lvl="2">
              <a:spcBef>
                <a:spcPts val="0"/>
              </a:spcBef>
              <a:spcAft>
                <a:spcPts val="0"/>
              </a:spcAft>
              <a:buSzPts val="18300"/>
              <a:buNone/>
              <a:defRPr sz="18300"/>
            </a:lvl3pPr>
            <a:lvl4pPr lvl="3">
              <a:spcBef>
                <a:spcPts val="0"/>
              </a:spcBef>
              <a:spcAft>
                <a:spcPts val="0"/>
              </a:spcAft>
              <a:buSzPts val="18300"/>
              <a:buNone/>
              <a:defRPr sz="18300"/>
            </a:lvl4pPr>
            <a:lvl5pPr lvl="4">
              <a:spcBef>
                <a:spcPts val="0"/>
              </a:spcBef>
              <a:spcAft>
                <a:spcPts val="0"/>
              </a:spcAft>
              <a:buSzPts val="18300"/>
              <a:buNone/>
              <a:defRPr sz="18300"/>
            </a:lvl5pPr>
            <a:lvl6pPr lvl="5">
              <a:spcBef>
                <a:spcPts val="0"/>
              </a:spcBef>
              <a:spcAft>
                <a:spcPts val="0"/>
              </a:spcAft>
              <a:buSzPts val="18300"/>
              <a:buNone/>
              <a:defRPr sz="18300"/>
            </a:lvl6pPr>
            <a:lvl7pPr lvl="6">
              <a:spcBef>
                <a:spcPts val="0"/>
              </a:spcBef>
              <a:spcAft>
                <a:spcPts val="0"/>
              </a:spcAft>
              <a:buSzPts val="18300"/>
              <a:buNone/>
              <a:defRPr sz="18300"/>
            </a:lvl7pPr>
            <a:lvl8pPr lvl="7">
              <a:spcBef>
                <a:spcPts val="0"/>
              </a:spcBef>
              <a:spcAft>
                <a:spcPts val="0"/>
              </a:spcAft>
              <a:buSzPts val="18300"/>
              <a:buNone/>
              <a:defRPr sz="18300"/>
            </a:lvl8pPr>
            <a:lvl9pPr lvl="8">
              <a:spcBef>
                <a:spcPts val="0"/>
              </a:spcBef>
              <a:spcAft>
                <a:spcPts val="0"/>
              </a:spcAft>
              <a:buSzPts val="18300"/>
              <a:buNone/>
              <a:defRPr sz="18300"/>
            </a:lvl9pPr>
          </a:lstStyle>
          <a:p>
            <a:endParaRPr/>
          </a:p>
        </p:txBody>
      </p:sp>
      <p:sp>
        <p:nvSpPr>
          <p:cNvPr id="34" name="Google Shape;34;p8"/>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4630400" y="-889"/>
            <a:ext cx="14630400" cy="36576000"/>
          </a:xfrm>
          <a:prstGeom prst="rect">
            <a:avLst/>
          </a:prstGeom>
          <a:solidFill>
            <a:schemeClr val="lt2"/>
          </a:solidFill>
          <a:ln>
            <a:noFill/>
          </a:ln>
        </p:spPr>
        <p:txBody>
          <a:bodyPr spcFirstLastPara="1" wrap="square" lIns="349450" tIns="349450" rIns="349450" bIns="349450" anchor="ctr" anchorCtr="0">
            <a:noAutofit/>
          </a:bodyPr>
          <a:lstStyle/>
          <a:p>
            <a:pPr marL="0" lvl="0" indent="0">
              <a:spcBef>
                <a:spcPts val="0"/>
              </a:spcBef>
              <a:spcAft>
                <a:spcPts val="0"/>
              </a:spcAft>
              <a:buNone/>
            </a:pPr>
            <a:endParaRPr/>
          </a:p>
        </p:txBody>
      </p:sp>
      <p:sp>
        <p:nvSpPr>
          <p:cNvPr id="37" name="Google Shape;37;p9"/>
          <p:cNvSpPr txBox="1">
            <a:spLocks noGrp="1"/>
          </p:cNvSpPr>
          <p:nvPr>
            <p:ph type="title"/>
          </p:nvPr>
        </p:nvSpPr>
        <p:spPr>
          <a:xfrm>
            <a:off x="849600" y="8769244"/>
            <a:ext cx="12944400" cy="10541100"/>
          </a:xfrm>
          <a:prstGeom prst="rect">
            <a:avLst/>
          </a:prstGeom>
        </p:spPr>
        <p:txBody>
          <a:bodyPr spcFirstLastPara="1" wrap="square" lIns="349450" tIns="349450" rIns="349450" bIns="349450" anchor="b" anchorCtr="0"/>
          <a:lstStyle>
            <a:lvl1pPr lvl="0" algn="ctr">
              <a:spcBef>
                <a:spcPts val="0"/>
              </a:spcBef>
              <a:spcAft>
                <a:spcPts val="0"/>
              </a:spcAft>
              <a:buSzPts val="16100"/>
              <a:buNone/>
              <a:defRPr sz="16100"/>
            </a:lvl1pPr>
            <a:lvl2pPr lvl="1" algn="ctr">
              <a:spcBef>
                <a:spcPts val="0"/>
              </a:spcBef>
              <a:spcAft>
                <a:spcPts val="0"/>
              </a:spcAft>
              <a:buSzPts val="16100"/>
              <a:buNone/>
              <a:defRPr sz="16100"/>
            </a:lvl2pPr>
            <a:lvl3pPr lvl="2" algn="ctr">
              <a:spcBef>
                <a:spcPts val="0"/>
              </a:spcBef>
              <a:spcAft>
                <a:spcPts val="0"/>
              </a:spcAft>
              <a:buSzPts val="16100"/>
              <a:buNone/>
              <a:defRPr sz="16100"/>
            </a:lvl3pPr>
            <a:lvl4pPr lvl="3" algn="ctr">
              <a:spcBef>
                <a:spcPts val="0"/>
              </a:spcBef>
              <a:spcAft>
                <a:spcPts val="0"/>
              </a:spcAft>
              <a:buSzPts val="16100"/>
              <a:buNone/>
              <a:defRPr sz="16100"/>
            </a:lvl4pPr>
            <a:lvl5pPr lvl="4" algn="ctr">
              <a:spcBef>
                <a:spcPts val="0"/>
              </a:spcBef>
              <a:spcAft>
                <a:spcPts val="0"/>
              </a:spcAft>
              <a:buSzPts val="16100"/>
              <a:buNone/>
              <a:defRPr sz="16100"/>
            </a:lvl5pPr>
            <a:lvl6pPr lvl="5" algn="ctr">
              <a:spcBef>
                <a:spcPts val="0"/>
              </a:spcBef>
              <a:spcAft>
                <a:spcPts val="0"/>
              </a:spcAft>
              <a:buSzPts val="16100"/>
              <a:buNone/>
              <a:defRPr sz="16100"/>
            </a:lvl6pPr>
            <a:lvl7pPr lvl="6" algn="ctr">
              <a:spcBef>
                <a:spcPts val="0"/>
              </a:spcBef>
              <a:spcAft>
                <a:spcPts val="0"/>
              </a:spcAft>
              <a:buSzPts val="16100"/>
              <a:buNone/>
              <a:defRPr sz="16100"/>
            </a:lvl7pPr>
            <a:lvl8pPr lvl="7" algn="ctr">
              <a:spcBef>
                <a:spcPts val="0"/>
              </a:spcBef>
              <a:spcAft>
                <a:spcPts val="0"/>
              </a:spcAft>
              <a:buSzPts val="16100"/>
              <a:buNone/>
              <a:defRPr sz="16100"/>
            </a:lvl8pPr>
            <a:lvl9pPr lvl="8" algn="ctr">
              <a:spcBef>
                <a:spcPts val="0"/>
              </a:spcBef>
              <a:spcAft>
                <a:spcPts val="0"/>
              </a:spcAft>
              <a:buSzPts val="16100"/>
              <a:buNone/>
              <a:defRPr sz="16100"/>
            </a:lvl9pPr>
          </a:lstStyle>
          <a:p>
            <a:endParaRPr/>
          </a:p>
        </p:txBody>
      </p:sp>
      <p:sp>
        <p:nvSpPr>
          <p:cNvPr id="38" name="Google Shape;38;p9"/>
          <p:cNvSpPr txBox="1">
            <a:spLocks noGrp="1"/>
          </p:cNvSpPr>
          <p:nvPr>
            <p:ph type="subTitle" idx="1"/>
          </p:nvPr>
        </p:nvSpPr>
        <p:spPr>
          <a:xfrm>
            <a:off x="849600" y="19932978"/>
            <a:ext cx="12944400" cy="8783100"/>
          </a:xfrm>
          <a:prstGeom prst="rect">
            <a:avLst/>
          </a:prstGeom>
        </p:spPr>
        <p:txBody>
          <a:bodyPr spcFirstLastPara="1" wrap="square" lIns="349450" tIns="349450" rIns="349450" bIns="349450" anchor="t" anchorCtr="0"/>
          <a:lstStyle>
            <a:lvl1pPr lvl="0" algn="ctr">
              <a:lnSpc>
                <a:spcPct val="100000"/>
              </a:lnSpc>
              <a:spcBef>
                <a:spcPts val="0"/>
              </a:spcBef>
              <a:spcAft>
                <a:spcPts val="0"/>
              </a:spcAft>
              <a:buSzPts val="8000"/>
              <a:buNone/>
              <a:defRPr sz="8000"/>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a:endParaRPr/>
          </a:p>
        </p:txBody>
      </p:sp>
      <p:sp>
        <p:nvSpPr>
          <p:cNvPr id="39" name="Google Shape;39;p9"/>
          <p:cNvSpPr txBox="1">
            <a:spLocks noGrp="1"/>
          </p:cNvSpPr>
          <p:nvPr>
            <p:ph type="body" idx="2"/>
          </p:nvPr>
        </p:nvSpPr>
        <p:spPr>
          <a:xfrm>
            <a:off x="15806400" y="5148978"/>
            <a:ext cx="12278400" cy="26276400"/>
          </a:xfrm>
          <a:prstGeom prst="rect">
            <a:avLst/>
          </a:prstGeom>
        </p:spPr>
        <p:txBody>
          <a:bodyPr spcFirstLastPara="1" wrap="square" lIns="349450" tIns="349450" rIns="349450" bIns="349450" anchor="ctr" anchorCtr="0"/>
          <a:lstStyle>
            <a:lvl1pPr marL="457200" lvl="0" indent="-666750">
              <a:spcBef>
                <a:spcPts val="0"/>
              </a:spcBef>
              <a:spcAft>
                <a:spcPts val="0"/>
              </a:spcAft>
              <a:buSzPts val="6900"/>
              <a:buChar char="●"/>
              <a:defRPr/>
            </a:lvl1pPr>
            <a:lvl2pPr marL="914400" lvl="1" indent="-571500">
              <a:spcBef>
                <a:spcPts val="6100"/>
              </a:spcBef>
              <a:spcAft>
                <a:spcPts val="0"/>
              </a:spcAft>
              <a:buSzPts val="5400"/>
              <a:buChar char="○"/>
              <a:defRPr/>
            </a:lvl2pPr>
            <a:lvl3pPr marL="1371600" lvl="2" indent="-571500">
              <a:spcBef>
                <a:spcPts val="6100"/>
              </a:spcBef>
              <a:spcAft>
                <a:spcPts val="0"/>
              </a:spcAft>
              <a:buSzPts val="5400"/>
              <a:buChar char="■"/>
              <a:defRPr/>
            </a:lvl3pPr>
            <a:lvl4pPr marL="1828800" lvl="3" indent="-571500">
              <a:spcBef>
                <a:spcPts val="6100"/>
              </a:spcBef>
              <a:spcAft>
                <a:spcPts val="0"/>
              </a:spcAft>
              <a:buSzPts val="5400"/>
              <a:buChar char="●"/>
              <a:defRPr/>
            </a:lvl4pPr>
            <a:lvl5pPr marL="2286000" lvl="4" indent="-571500">
              <a:spcBef>
                <a:spcPts val="6100"/>
              </a:spcBef>
              <a:spcAft>
                <a:spcPts val="0"/>
              </a:spcAft>
              <a:buSzPts val="5400"/>
              <a:buChar char="○"/>
              <a:defRPr/>
            </a:lvl5pPr>
            <a:lvl6pPr marL="2743200" lvl="5" indent="-571500">
              <a:spcBef>
                <a:spcPts val="6100"/>
              </a:spcBef>
              <a:spcAft>
                <a:spcPts val="0"/>
              </a:spcAft>
              <a:buSzPts val="5400"/>
              <a:buChar char="■"/>
              <a:defRPr/>
            </a:lvl6pPr>
            <a:lvl7pPr marL="3200400" lvl="6" indent="-571500">
              <a:spcBef>
                <a:spcPts val="6100"/>
              </a:spcBef>
              <a:spcAft>
                <a:spcPts val="0"/>
              </a:spcAft>
              <a:buSzPts val="5400"/>
              <a:buChar char="●"/>
              <a:defRPr/>
            </a:lvl7pPr>
            <a:lvl8pPr marL="3657600" lvl="7" indent="-571500">
              <a:spcBef>
                <a:spcPts val="6100"/>
              </a:spcBef>
              <a:spcAft>
                <a:spcPts val="0"/>
              </a:spcAft>
              <a:buSzPts val="5400"/>
              <a:buChar char="○"/>
              <a:defRPr/>
            </a:lvl8pPr>
            <a:lvl9pPr marL="4114800" lvl="8" indent="-571500">
              <a:spcBef>
                <a:spcPts val="6100"/>
              </a:spcBef>
              <a:spcAft>
                <a:spcPts val="6100"/>
              </a:spcAft>
              <a:buSzPts val="5400"/>
              <a:buChar char="■"/>
              <a:defRPr/>
            </a:lvl9pPr>
          </a:lstStyle>
          <a:p>
            <a:endParaRPr/>
          </a:p>
        </p:txBody>
      </p:sp>
      <p:sp>
        <p:nvSpPr>
          <p:cNvPr id="40" name="Google Shape;40;p9"/>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97440" y="30084089"/>
            <a:ext cx="19196400" cy="4302900"/>
          </a:xfrm>
          <a:prstGeom prst="rect">
            <a:avLst/>
          </a:prstGeom>
        </p:spPr>
        <p:txBody>
          <a:bodyPr spcFirstLastPara="1" wrap="square" lIns="349450" tIns="349450" rIns="349450" bIns="349450" anchor="ctr" anchorCtr="0"/>
          <a:lstStyle>
            <a:lvl1pPr marL="457200" lvl="0" indent="-228600">
              <a:lnSpc>
                <a:spcPct val="100000"/>
              </a:lnSpc>
              <a:spcBef>
                <a:spcPts val="0"/>
              </a:spcBef>
              <a:spcAft>
                <a:spcPts val="0"/>
              </a:spcAft>
              <a:buSzPts val="6900"/>
              <a:buNone/>
              <a:defRPr/>
            </a:lvl1pPr>
          </a:lstStyle>
          <a:p>
            <a:endParaRPr/>
          </a:p>
        </p:txBody>
      </p:sp>
      <p:sp>
        <p:nvSpPr>
          <p:cNvPr id="43" name="Google Shape;43;p10"/>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97440" y="3164622"/>
            <a:ext cx="27265800" cy="4072500"/>
          </a:xfrm>
          <a:prstGeom prst="rect">
            <a:avLst/>
          </a:prstGeom>
          <a:noFill/>
          <a:ln>
            <a:noFill/>
          </a:ln>
        </p:spPr>
        <p:txBody>
          <a:bodyPr spcFirstLastPara="1" wrap="square" lIns="349450" tIns="349450" rIns="349450" bIns="349450" anchor="t" anchorCtr="0"/>
          <a:lstStyle>
            <a:lvl1pPr lvl="0">
              <a:spcBef>
                <a:spcPts val="0"/>
              </a:spcBef>
              <a:spcAft>
                <a:spcPts val="0"/>
              </a:spcAft>
              <a:buClr>
                <a:schemeClr val="dk1"/>
              </a:buClr>
              <a:buSzPts val="10700"/>
              <a:buNone/>
              <a:defRPr sz="10700">
                <a:solidFill>
                  <a:schemeClr val="dk1"/>
                </a:solidFill>
              </a:defRPr>
            </a:lvl1pPr>
            <a:lvl2pPr lvl="1">
              <a:spcBef>
                <a:spcPts val="0"/>
              </a:spcBef>
              <a:spcAft>
                <a:spcPts val="0"/>
              </a:spcAft>
              <a:buClr>
                <a:schemeClr val="dk1"/>
              </a:buClr>
              <a:buSzPts val="10700"/>
              <a:buNone/>
              <a:defRPr sz="10700">
                <a:solidFill>
                  <a:schemeClr val="dk1"/>
                </a:solidFill>
              </a:defRPr>
            </a:lvl2pPr>
            <a:lvl3pPr lvl="2">
              <a:spcBef>
                <a:spcPts val="0"/>
              </a:spcBef>
              <a:spcAft>
                <a:spcPts val="0"/>
              </a:spcAft>
              <a:buClr>
                <a:schemeClr val="dk1"/>
              </a:buClr>
              <a:buSzPts val="10700"/>
              <a:buNone/>
              <a:defRPr sz="10700">
                <a:solidFill>
                  <a:schemeClr val="dk1"/>
                </a:solidFill>
              </a:defRPr>
            </a:lvl3pPr>
            <a:lvl4pPr lvl="3">
              <a:spcBef>
                <a:spcPts val="0"/>
              </a:spcBef>
              <a:spcAft>
                <a:spcPts val="0"/>
              </a:spcAft>
              <a:buClr>
                <a:schemeClr val="dk1"/>
              </a:buClr>
              <a:buSzPts val="10700"/>
              <a:buNone/>
              <a:defRPr sz="10700">
                <a:solidFill>
                  <a:schemeClr val="dk1"/>
                </a:solidFill>
              </a:defRPr>
            </a:lvl4pPr>
            <a:lvl5pPr lvl="4">
              <a:spcBef>
                <a:spcPts val="0"/>
              </a:spcBef>
              <a:spcAft>
                <a:spcPts val="0"/>
              </a:spcAft>
              <a:buClr>
                <a:schemeClr val="dk1"/>
              </a:buClr>
              <a:buSzPts val="10700"/>
              <a:buNone/>
              <a:defRPr sz="10700">
                <a:solidFill>
                  <a:schemeClr val="dk1"/>
                </a:solidFill>
              </a:defRPr>
            </a:lvl5pPr>
            <a:lvl6pPr lvl="5">
              <a:spcBef>
                <a:spcPts val="0"/>
              </a:spcBef>
              <a:spcAft>
                <a:spcPts val="0"/>
              </a:spcAft>
              <a:buClr>
                <a:schemeClr val="dk1"/>
              </a:buClr>
              <a:buSzPts val="10700"/>
              <a:buNone/>
              <a:defRPr sz="10700">
                <a:solidFill>
                  <a:schemeClr val="dk1"/>
                </a:solidFill>
              </a:defRPr>
            </a:lvl6pPr>
            <a:lvl7pPr lvl="6">
              <a:spcBef>
                <a:spcPts val="0"/>
              </a:spcBef>
              <a:spcAft>
                <a:spcPts val="0"/>
              </a:spcAft>
              <a:buClr>
                <a:schemeClr val="dk1"/>
              </a:buClr>
              <a:buSzPts val="10700"/>
              <a:buNone/>
              <a:defRPr sz="10700">
                <a:solidFill>
                  <a:schemeClr val="dk1"/>
                </a:solidFill>
              </a:defRPr>
            </a:lvl7pPr>
            <a:lvl8pPr lvl="7">
              <a:spcBef>
                <a:spcPts val="0"/>
              </a:spcBef>
              <a:spcAft>
                <a:spcPts val="0"/>
              </a:spcAft>
              <a:buClr>
                <a:schemeClr val="dk1"/>
              </a:buClr>
              <a:buSzPts val="10700"/>
              <a:buNone/>
              <a:defRPr sz="10700">
                <a:solidFill>
                  <a:schemeClr val="dk1"/>
                </a:solidFill>
              </a:defRPr>
            </a:lvl8pPr>
            <a:lvl9pPr lvl="8">
              <a:spcBef>
                <a:spcPts val="0"/>
              </a:spcBef>
              <a:spcAft>
                <a:spcPts val="0"/>
              </a:spcAft>
              <a:buClr>
                <a:schemeClr val="dk1"/>
              </a:buClr>
              <a:buSzPts val="10700"/>
              <a:buNone/>
              <a:defRPr sz="10700">
                <a:solidFill>
                  <a:schemeClr val="dk1"/>
                </a:solidFill>
              </a:defRPr>
            </a:lvl9pPr>
          </a:lstStyle>
          <a:p>
            <a:endParaRPr/>
          </a:p>
        </p:txBody>
      </p:sp>
      <p:sp>
        <p:nvSpPr>
          <p:cNvPr id="7" name="Google Shape;7;p1"/>
          <p:cNvSpPr txBox="1">
            <a:spLocks noGrp="1"/>
          </p:cNvSpPr>
          <p:nvPr>
            <p:ph type="body" idx="1"/>
          </p:nvPr>
        </p:nvSpPr>
        <p:spPr>
          <a:xfrm>
            <a:off x="997440" y="8195378"/>
            <a:ext cx="27265800" cy="24294600"/>
          </a:xfrm>
          <a:prstGeom prst="rect">
            <a:avLst/>
          </a:prstGeom>
          <a:noFill/>
          <a:ln>
            <a:noFill/>
          </a:ln>
        </p:spPr>
        <p:txBody>
          <a:bodyPr spcFirstLastPara="1" wrap="square" lIns="349450" tIns="349450" rIns="349450" bIns="349450" anchor="t" anchorCtr="0"/>
          <a:lstStyle>
            <a:lvl1pPr marL="457200" lvl="0" indent="-666750">
              <a:lnSpc>
                <a:spcPct val="115000"/>
              </a:lnSpc>
              <a:spcBef>
                <a:spcPts val="0"/>
              </a:spcBef>
              <a:spcAft>
                <a:spcPts val="0"/>
              </a:spcAft>
              <a:buClr>
                <a:schemeClr val="dk2"/>
              </a:buClr>
              <a:buSzPts val="6900"/>
              <a:buChar char="●"/>
              <a:defRPr sz="6900">
                <a:solidFill>
                  <a:schemeClr val="dk2"/>
                </a:solidFill>
              </a:defRPr>
            </a:lvl1pPr>
            <a:lvl2pPr marL="914400" lvl="1" indent="-571500">
              <a:lnSpc>
                <a:spcPct val="115000"/>
              </a:lnSpc>
              <a:spcBef>
                <a:spcPts val="6100"/>
              </a:spcBef>
              <a:spcAft>
                <a:spcPts val="0"/>
              </a:spcAft>
              <a:buClr>
                <a:schemeClr val="dk2"/>
              </a:buClr>
              <a:buSzPts val="5400"/>
              <a:buChar char="○"/>
              <a:defRPr sz="5400">
                <a:solidFill>
                  <a:schemeClr val="dk2"/>
                </a:solidFill>
              </a:defRPr>
            </a:lvl2pPr>
            <a:lvl3pPr marL="1371600" lvl="2" indent="-571500">
              <a:lnSpc>
                <a:spcPct val="115000"/>
              </a:lnSpc>
              <a:spcBef>
                <a:spcPts val="6100"/>
              </a:spcBef>
              <a:spcAft>
                <a:spcPts val="0"/>
              </a:spcAft>
              <a:buClr>
                <a:schemeClr val="dk2"/>
              </a:buClr>
              <a:buSzPts val="5400"/>
              <a:buChar char="■"/>
              <a:defRPr sz="5400">
                <a:solidFill>
                  <a:schemeClr val="dk2"/>
                </a:solidFill>
              </a:defRPr>
            </a:lvl3pPr>
            <a:lvl4pPr marL="1828800" lvl="3" indent="-571500">
              <a:lnSpc>
                <a:spcPct val="115000"/>
              </a:lnSpc>
              <a:spcBef>
                <a:spcPts val="6100"/>
              </a:spcBef>
              <a:spcAft>
                <a:spcPts val="0"/>
              </a:spcAft>
              <a:buClr>
                <a:schemeClr val="dk2"/>
              </a:buClr>
              <a:buSzPts val="5400"/>
              <a:buChar char="●"/>
              <a:defRPr sz="5400">
                <a:solidFill>
                  <a:schemeClr val="dk2"/>
                </a:solidFill>
              </a:defRPr>
            </a:lvl4pPr>
            <a:lvl5pPr marL="2286000" lvl="4" indent="-571500">
              <a:lnSpc>
                <a:spcPct val="115000"/>
              </a:lnSpc>
              <a:spcBef>
                <a:spcPts val="6100"/>
              </a:spcBef>
              <a:spcAft>
                <a:spcPts val="0"/>
              </a:spcAft>
              <a:buClr>
                <a:schemeClr val="dk2"/>
              </a:buClr>
              <a:buSzPts val="5400"/>
              <a:buChar char="○"/>
              <a:defRPr sz="5400">
                <a:solidFill>
                  <a:schemeClr val="dk2"/>
                </a:solidFill>
              </a:defRPr>
            </a:lvl5pPr>
            <a:lvl6pPr marL="2743200" lvl="5" indent="-571500">
              <a:lnSpc>
                <a:spcPct val="115000"/>
              </a:lnSpc>
              <a:spcBef>
                <a:spcPts val="6100"/>
              </a:spcBef>
              <a:spcAft>
                <a:spcPts val="0"/>
              </a:spcAft>
              <a:buClr>
                <a:schemeClr val="dk2"/>
              </a:buClr>
              <a:buSzPts val="5400"/>
              <a:buChar char="■"/>
              <a:defRPr sz="5400">
                <a:solidFill>
                  <a:schemeClr val="dk2"/>
                </a:solidFill>
              </a:defRPr>
            </a:lvl6pPr>
            <a:lvl7pPr marL="3200400" lvl="6" indent="-571500">
              <a:lnSpc>
                <a:spcPct val="115000"/>
              </a:lnSpc>
              <a:spcBef>
                <a:spcPts val="6100"/>
              </a:spcBef>
              <a:spcAft>
                <a:spcPts val="0"/>
              </a:spcAft>
              <a:buClr>
                <a:schemeClr val="dk2"/>
              </a:buClr>
              <a:buSzPts val="5400"/>
              <a:buChar char="●"/>
              <a:defRPr sz="5400">
                <a:solidFill>
                  <a:schemeClr val="dk2"/>
                </a:solidFill>
              </a:defRPr>
            </a:lvl7pPr>
            <a:lvl8pPr marL="3657600" lvl="7" indent="-571500">
              <a:lnSpc>
                <a:spcPct val="115000"/>
              </a:lnSpc>
              <a:spcBef>
                <a:spcPts val="6100"/>
              </a:spcBef>
              <a:spcAft>
                <a:spcPts val="0"/>
              </a:spcAft>
              <a:buClr>
                <a:schemeClr val="dk2"/>
              </a:buClr>
              <a:buSzPts val="5400"/>
              <a:buChar char="○"/>
              <a:defRPr sz="5400">
                <a:solidFill>
                  <a:schemeClr val="dk2"/>
                </a:solidFill>
              </a:defRPr>
            </a:lvl8pPr>
            <a:lvl9pPr marL="4114800" lvl="8" indent="-571500">
              <a:lnSpc>
                <a:spcPct val="115000"/>
              </a:lnSpc>
              <a:spcBef>
                <a:spcPts val="6100"/>
              </a:spcBef>
              <a:spcAft>
                <a:spcPts val="6100"/>
              </a:spcAft>
              <a:buClr>
                <a:schemeClr val="dk2"/>
              </a:buClr>
              <a:buSzPts val="5400"/>
              <a:buChar char="■"/>
              <a:defRPr sz="5400">
                <a:solidFill>
                  <a:schemeClr val="dk2"/>
                </a:solidFill>
              </a:defRPr>
            </a:lvl9pPr>
          </a:lstStyle>
          <a:p>
            <a:endParaRPr/>
          </a:p>
        </p:txBody>
      </p:sp>
      <p:sp>
        <p:nvSpPr>
          <p:cNvPr id="8" name="Google Shape;8;p1"/>
          <p:cNvSpPr txBox="1">
            <a:spLocks noGrp="1"/>
          </p:cNvSpPr>
          <p:nvPr>
            <p:ph type="sldNum" idx="12"/>
          </p:nvPr>
        </p:nvSpPr>
        <p:spPr>
          <a:xfrm>
            <a:off x="27111865" y="33160653"/>
            <a:ext cx="1755600" cy="2799000"/>
          </a:xfrm>
          <a:prstGeom prst="rect">
            <a:avLst/>
          </a:prstGeom>
          <a:noFill/>
          <a:ln>
            <a:noFill/>
          </a:ln>
        </p:spPr>
        <p:txBody>
          <a:bodyPr spcFirstLastPara="1" wrap="square" lIns="349450" tIns="349450" rIns="349450" bIns="349450" anchor="ctr" anchorCtr="0">
            <a:noAutofit/>
          </a:bodyPr>
          <a:lstStyle>
            <a:lvl1pPr lvl="0" algn="r">
              <a:buNone/>
              <a:defRPr sz="3800">
                <a:solidFill>
                  <a:schemeClr val="dk2"/>
                </a:solidFill>
              </a:defRPr>
            </a:lvl1pPr>
            <a:lvl2pPr lvl="1" algn="r">
              <a:buNone/>
              <a:defRPr sz="3800">
                <a:solidFill>
                  <a:schemeClr val="dk2"/>
                </a:solidFill>
              </a:defRPr>
            </a:lvl2pPr>
            <a:lvl3pPr lvl="2" algn="r">
              <a:buNone/>
              <a:defRPr sz="3800">
                <a:solidFill>
                  <a:schemeClr val="dk2"/>
                </a:solidFill>
              </a:defRPr>
            </a:lvl3pPr>
            <a:lvl4pPr lvl="3" algn="r">
              <a:buNone/>
              <a:defRPr sz="3800">
                <a:solidFill>
                  <a:schemeClr val="dk2"/>
                </a:solidFill>
              </a:defRPr>
            </a:lvl4pPr>
            <a:lvl5pPr lvl="4" algn="r">
              <a:buNone/>
              <a:defRPr sz="3800">
                <a:solidFill>
                  <a:schemeClr val="dk2"/>
                </a:solidFill>
              </a:defRPr>
            </a:lvl5pPr>
            <a:lvl6pPr lvl="5" algn="r">
              <a:buNone/>
              <a:defRPr sz="3800">
                <a:solidFill>
                  <a:schemeClr val="dk2"/>
                </a:solidFill>
              </a:defRPr>
            </a:lvl6pPr>
            <a:lvl7pPr lvl="6" algn="r">
              <a:buNone/>
              <a:defRPr sz="3800">
                <a:solidFill>
                  <a:schemeClr val="dk2"/>
                </a:solidFill>
              </a:defRPr>
            </a:lvl7pPr>
            <a:lvl8pPr lvl="7" algn="r">
              <a:buNone/>
              <a:defRPr sz="3800">
                <a:solidFill>
                  <a:schemeClr val="dk2"/>
                </a:solidFill>
              </a:defRPr>
            </a:lvl8pPr>
            <a:lvl9pPr lvl="8" algn="r">
              <a:buNone/>
              <a:defRPr sz="38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6.png"/><Relationship Id="rId3" Type="http://schemas.openxmlformats.org/officeDocument/2006/relationships/image" Target="../media/image1.png"/><Relationship Id="rId21" Type="http://schemas.openxmlformats.org/officeDocument/2006/relationships/image" Target="../media/image19.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png"/><Relationship Id="rId20"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19" Type="http://schemas.openxmlformats.org/officeDocument/2006/relationships/image" Target="../media/image17.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3"/>
        <p:cNvGrpSpPr/>
        <p:nvPr/>
      </p:nvGrpSpPr>
      <p:grpSpPr>
        <a:xfrm>
          <a:off x="0" y="0"/>
          <a:ext cx="0" cy="0"/>
          <a:chOff x="0" y="0"/>
          <a:chExt cx="0" cy="0"/>
        </a:xfrm>
      </p:grpSpPr>
      <p:sp>
        <p:nvSpPr>
          <p:cNvPr id="54" name="Google Shape;54;p13"/>
          <p:cNvSpPr txBox="1"/>
          <p:nvPr/>
        </p:nvSpPr>
        <p:spPr>
          <a:xfrm>
            <a:off x="217350" y="189075"/>
            <a:ext cx="28826100" cy="1908000"/>
          </a:xfrm>
          <a:prstGeom prst="rect">
            <a:avLst/>
          </a:prstGeom>
          <a:solidFill>
            <a:srgbClr val="D9D2E9"/>
          </a:solidFill>
          <a:ln>
            <a:noFill/>
          </a:ln>
        </p:spPr>
        <p:txBody>
          <a:bodyPr spcFirstLastPara="1" wrap="square" lIns="349450" tIns="349450" rIns="349450" bIns="349450" anchor="t" anchorCtr="0">
            <a:noAutofit/>
          </a:bodyPr>
          <a:lstStyle/>
          <a:p>
            <a:pPr marL="0" lvl="0" indent="0" algn="ctr" rtl="0">
              <a:spcBef>
                <a:spcPts val="0"/>
              </a:spcBef>
              <a:spcAft>
                <a:spcPts val="0"/>
              </a:spcAft>
              <a:buNone/>
            </a:pPr>
            <a:r>
              <a:rPr lang="en-US" sz="6000" dirty="0">
                <a:latin typeface="Open Sans"/>
                <a:ea typeface="Open Sans"/>
                <a:cs typeface="Open Sans"/>
                <a:sym typeface="Open Sans"/>
              </a:rPr>
              <a:t>Scalable Gunshot Detection Systems with Convolutional Neural Networks</a:t>
            </a:r>
            <a:endParaRPr sz="6000" dirty="0">
              <a:latin typeface="Open Sans"/>
              <a:ea typeface="Open Sans"/>
              <a:cs typeface="Open Sans"/>
              <a:sym typeface="Open Sans"/>
            </a:endParaRPr>
          </a:p>
        </p:txBody>
      </p:sp>
      <p:sp>
        <p:nvSpPr>
          <p:cNvPr id="55" name="Google Shape;55;p13"/>
          <p:cNvSpPr txBox="1"/>
          <p:nvPr/>
        </p:nvSpPr>
        <p:spPr>
          <a:xfrm>
            <a:off x="860300" y="3947700"/>
            <a:ext cx="12755100" cy="106980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Introduction</a:t>
            </a:r>
            <a:endParaRPr sz="6000" dirty="0">
              <a:latin typeface="Open Sans"/>
              <a:ea typeface="Open Sans"/>
              <a:cs typeface="Open Sans"/>
              <a:sym typeface="Open Sans"/>
            </a:endParaRPr>
          </a:p>
          <a:p>
            <a:pPr marL="0" lvl="0" indent="0">
              <a:spcBef>
                <a:spcPts val="0"/>
              </a:spcBef>
              <a:spcAft>
                <a:spcPts val="0"/>
              </a:spcAft>
              <a:buNone/>
            </a:pPr>
            <a:endParaRPr sz="3600" dirty="0"/>
          </a:p>
        </p:txBody>
      </p:sp>
      <p:sp>
        <p:nvSpPr>
          <p:cNvPr id="56" name="Google Shape;56;p13"/>
          <p:cNvSpPr txBox="1"/>
          <p:nvPr/>
        </p:nvSpPr>
        <p:spPr>
          <a:xfrm>
            <a:off x="860300" y="5020525"/>
            <a:ext cx="12755100" cy="3326819"/>
          </a:xfrm>
          <a:prstGeom prst="rect">
            <a:avLst/>
          </a:prstGeom>
          <a:solidFill>
            <a:srgbClr val="B4A7D6"/>
          </a:solidFill>
          <a:ln>
            <a:noFill/>
          </a:ln>
        </p:spPr>
        <p:txBody>
          <a:bodyPr spcFirstLastPara="1" wrap="square" lIns="91425" tIns="91425" rIns="91425" bIns="91425" anchor="t" anchorCtr="0">
            <a:noAutofit/>
          </a:bodyPr>
          <a:lstStyle/>
          <a:p>
            <a:pPr lvl="0"/>
            <a:r>
              <a:rPr lang="en-US" sz="3000" dirty="0">
                <a:latin typeface="Cambria"/>
                <a:ea typeface="Cambria"/>
                <a:cs typeface="Cambria"/>
                <a:sym typeface="Cambria"/>
              </a:rPr>
              <a:t>Many cities with gunshot detection systems depend</a:t>
            </a:r>
          </a:p>
          <a:p>
            <a:pPr lvl="0"/>
            <a:r>
              <a:rPr lang="en-US" sz="3000" dirty="0">
                <a:latin typeface="Cambria"/>
                <a:ea typeface="Cambria"/>
                <a:cs typeface="Cambria"/>
                <a:sym typeface="Cambria"/>
              </a:rPr>
              <a:t>on expensive systems that rely on humans differentiating between</a:t>
            </a:r>
          </a:p>
          <a:p>
            <a:pPr lvl="0"/>
            <a:r>
              <a:rPr lang="en-US" sz="3000" dirty="0">
                <a:latin typeface="Cambria"/>
                <a:ea typeface="Cambria"/>
                <a:cs typeface="Cambria"/>
                <a:sym typeface="Cambria"/>
              </a:rPr>
              <a:t>gunshots and non-gunshots, such as ShotSpotter®. Thus, a</a:t>
            </a:r>
          </a:p>
          <a:p>
            <a:pPr lvl="0"/>
            <a:r>
              <a:rPr lang="en-US" sz="3000" dirty="0">
                <a:latin typeface="Cambria"/>
                <a:ea typeface="Cambria"/>
                <a:cs typeface="Cambria"/>
                <a:sym typeface="Cambria"/>
              </a:rPr>
              <a:t>scalable gunshot detection system that is low in cost and high</a:t>
            </a:r>
          </a:p>
          <a:p>
            <a:pPr lvl="0"/>
            <a:r>
              <a:rPr lang="en-US" sz="3000" dirty="0">
                <a:latin typeface="Cambria"/>
                <a:ea typeface="Cambria"/>
                <a:cs typeface="Cambria"/>
                <a:sym typeface="Cambria"/>
              </a:rPr>
              <a:t>in accuracy would be advantageous for a variety of cities across</a:t>
            </a:r>
          </a:p>
          <a:p>
            <a:pPr lvl="0"/>
            <a:r>
              <a:rPr lang="en-US" sz="3000" dirty="0">
                <a:latin typeface="Cambria"/>
                <a:ea typeface="Cambria"/>
                <a:cs typeface="Cambria"/>
                <a:sym typeface="Cambria"/>
              </a:rPr>
              <a:t>the globe, in that it would favorably promote the delegation of</a:t>
            </a:r>
          </a:p>
          <a:p>
            <a:pPr lvl="0"/>
            <a:r>
              <a:rPr lang="en-US" sz="3000" dirty="0">
                <a:latin typeface="Cambria"/>
                <a:ea typeface="Cambria"/>
                <a:cs typeface="Cambria"/>
                <a:sym typeface="Cambria"/>
              </a:rPr>
              <a:t>tasks typically worked by humans to machines.</a:t>
            </a:r>
            <a:endParaRPr sz="3000" dirty="0">
              <a:latin typeface="Cambria"/>
              <a:ea typeface="Cambria"/>
              <a:cs typeface="Cambria"/>
              <a:sym typeface="Cambria"/>
            </a:endParaRPr>
          </a:p>
        </p:txBody>
      </p:sp>
      <p:sp>
        <p:nvSpPr>
          <p:cNvPr id="57" name="Google Shape;57;p13"/>
          <p:cNvSpPr txBox="1"/>
          <p:nvPr/>
        </p:nvSpPr>
        <p:spPr>
          <a:xfrm>
            <a:off x="860300" y="25166175"/>
            <a:ext cx="12755100" cy="106980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Spectrograms</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58" name="Google Shape;58;p13"/>
          <p:cNvSpPr txBox="1"/>
          <p:nvPr/>
        </p:nvSpPr>
        <p:spPr>
          <a:xfrm>
            <a:off x="869775" y="26235963"/>
            <a:ext cx="12755100" cy="1579800"/>
          </a:xfrm>
          <a:prstGeom prst="rect">
            <a:avLst/>
          </a:prstGeom>
          <a:solidFill>
            <a:srgbClr val="B4A7D6"/>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3000" dirty="0">
                <a:latin typeface="Cambria"/>
                <a:ea typeface="Cambria"/>
                <a:cs typeface="Cambria"/>
                <a:sym typeface="Cambria"/>
              </a:rPr>
              <a:t>Spectrograms ar</a:t>
            </a:r>
            <a:r>
              <a:rPr lang="en-US" sz="3000" dirty="0">
                <a:latin typeface="Cambria"/>
                <a:ea typeface="Cambria"/>
                <a:cs typeface="Cambria"/>
                <a:sym typeface="Cambria"/>
              </a:rPr>
              <a:t>e visual representations of the frequency and magnitude of sound over a specified span of time.</a:t>
            </a:r>
            <a:endParaRPr sz="2400" dirty="0">
              <a:latin typeface="Cambria"/>
              <a:ea typeface="Cambria"/>
              <a:cs typeface="Cambria"/>
              <a:sym typeface="Cambria"/>
            </a:endParaRPr>
          </a:p>
        </p:txBody>
      </p:sp>
      <p:pic>
        <p:nvPicPr>
          <p:cNvPr id="59" name="Google Shape;59;p13"/>
          <p:cNvPicPr preferRelativeResize="0"/>
          <p:nvPr/>
        </p:nvPicPr>
        <p:blipFill>
          <a:blip r:embed="rId3">
            <a:alphaModFix/>
          </a:blip>
          <a:stretch>
            <a:fillRect/>
          </a:stretch>
        </p:blipFill>
        <p:spPr>
          <a:xfrm>
            <a:off x="869782" y="27815763"/>
            <a:ext cx="12755099" cy="5046812"/>
          </a:xfrm>
          <a:prstGeom prst="rect">
            <a:avLst/>
          </a:prstGeom>
          <a:noFill/>
          <a:ln w="19050" cap="flat" cmpd="sng">
            <a:solidFill>
              <a:srgbClr val="B4A7D6"/>
            </a:solidFill>
            <a:prstDash val="solid"/>
            <a:round/>
            <a:headEnd type="none" w="sm" len="sm"/>
            <a:tailEnd type="none" w="sm" len="sm"/>
          </a:ln>
        </p:spPr>
      </p:pic>
      <p:sp>
        <p:nvSpPr>
          <p:cNvPr id="60" name="Google Shape;60;p13"/>
          <p:cNvSpPr txBox="1"/>
          <p:nvPr/>
        </p:nvSpPr>
        <p:spPr>
          <a:xfrm>
            <a:off x="217350" y="2097074"/>
            <a:ext cx="28826100" cy="1516763"/>
          </a:xfrm>
          <a:prstGeom prst="rect">
            <a:avLst/>
          </a:prstGeom>
          <a:solidFill>
            <a:srgbClr val="B4A7D6"/>
          </a:solidFill>
          <a:ln>
            <a:noFill/>
          </a:ln>
        </p:spPr>
        <p:txBody>
          <a:bodyPr spcFirstLastPara="1" wrap="square" lIns="91425" tIns="91425" rIns="91425" bIns="91425" anchor="t" anchorCtr="0">
            <a:noAutofit/>
          </a:bodyPr>
          <a:lstStyle/>
          <a:p>
            <a:pPr lvl="0" algn="ctr">
              <a:buClr>
                <a:schemeClr val="dk1"/>
              </a:buClr>
              <a:buSzPts val="1100"/>
            </a:pPr>
            <a:r>
              <a:rPr lang="en-US" sz="4000" dirty="0">
                <a:solidFill>
                  <a:schemeClr val="dk1"/>
                </a:solidFill>
                <a:latin typeface="Cambria"/>
                <a:ea typeface="Cambria"/>
                <a:cs typeface="Cambria"/>
                <a:sym typeface="Cambria"/>
              </a:rPr>
              <a:t>Alex Morehead</a:t>
            </a:r>
            <a:r>
              <a:rPr lang="en" sz="4000" baseline="30000" dirty="0">
                <a:solidFill>
                  <a:schemeClr val="dk1"/>
                </a:solidFill>
                <a:latin typeface="Cambria"/>
                <a:ea typeface="Cambria"/>
                <a:cs typeface="Cambria"/>
                <a:sym typeface="Cambria"/>
              </a:rPr>
              <a:t>1</a:t>
            </a:r>
            <a:r>
              <a:rPr lang="en" sz="4000" dirty="0">
                <a:solidFill>
                  <a:schemeClr val="dk1"/>
                </a:solidFill>
                <a:latin typeface="Cambria"/>
                <a:ea typeface="Cambria"/>
                <a:cs typeface="Cambria"/>
                <a:sym typeface="Cambria"/>
              </a:rPr>
              <a:t>, </a:t>
            </a:r>
            <a:r>
              <a:rPr lang="en-US" sz="4000" dirty="0">
                <a:solidFill>
                  <a:schemeClr val="dk1"/>
                </a:solidFill>
                <a:latin typeface="Cambria"/>
                <a:ea typeface="Cambria"/>
                <a:cs typeface="Cambria"/>
                <a:sym typeface="Cambria"/>
              </a:rPr>
              <a:t>Lauren Ogden</a:t>
            </a:r>
            <a:r>
              <a:rPr lang="en" sz="4000" baseline="30000" dirty="0">
                <a:solidFill>
                  <a:schemeClr val="dk1"/>
                </a:solidFill>
                <a:latin typeface="Cambria"/>
                <a:ea typeface="Cambria"/>
                <a:cs typeface="Cambria"/>
                <a:sym typeface="Cambria"/>
              </a:rPr>
              <a:t>2</a:t>
            </a:r>
            <a:r>
              <a:rPr lang="en" sz="4000" dirty="0">
                <a:solidFill>
                  <a:schemeClr val="dk1"/>
                </a:solidFill>
                <a:latin typeface="Cambria"/>
                <a:ea typeface="Cambria"/>
                <a:cs typeface="Cambria"/>
                <a:sym typeface="Cambria"/>
              </a:rPr>
              <a:t>, </a:t>
            </a:r>
            <a:r>
              <a:rPr lang="en-US" sz="4000" dirty="0">
                <a:solidFill>
                  <a:schemeClr val="dk1"/>
                </a:solidFill>
                <a:latin typeface="Cambria"/>
                <a:ea typeface="Cambria"/>
                <a:cs typeface="Cambria"/>
                <a:sym typeface="Cambria"/>
              </a:rPr>
              <a:t>Gabe Magee</a:t>
            </a:r>
            <a:r>
              <a:rPr lang="en" sz="4000" baseline="30000" dirty="0">
                <a:solidFill>
                  <a:schemeClr val="dk1"/>
                </a:solidFill>
                <a:latin typeface="Cambria"/>
                <a:ea typeface="Cambria"/>
                <a:cs typeface="Cambria"/>
                <a:sym typeface="Cambria"/>
              </a:rPr>
              <a:t>3</a:t>
            </a:r>
            <a:r>
              <a:rPr lang="en" sz="4000" dirty="0">
                <a:solidFill>
                  <a:schemeClr val="dk1"/>
                </a:solidFill>
                <a:latin typeface="Cambria"/>
                <a:ea typeface="Cambria"/>
                <a:cs typeface="Cambria"/>
                <a:sym typeface="Cambria"/>
              </a:rPr>
              <a:t>, </a:t>
            </a:r>
            <a:r>
              <a:rPr lang="en-US" sz="4000" dirty="0">
                <a:solidFill>
                  <a:schemeClr val="dk1"/>
                </a:solidFill>
                <a:latin typeface="Cambria"/>
                <a:ea typeface="Cambria"/>
                <a:cs typeface="Cambria"/>
                <a:sym typeface="Cambria"/>
              </a:rPr>
              <a:t>Ryan Hosler</a:t>
            </a:r>
            <a:r>
              <a:rPr lang="en" sz="4000" baseline="30000" dirty="0">
                <a:solidFill>
                  <a:schemeClr val="dk1"/>
                </a:solidFill>
                <a:latin typeface="Cambria"/>
                <a:ea typeface="Cambria"/>
                <a:cs typeface="Cambria"/>
                <a:sym typeface="Cambria"/>
              </a:rPr>
              <a:t>4</a:t>
            </a:r>
            <a:r>
              <a:rPr lang="en" sz="4000" dirty="0">
                <a:solidFill>
                  <a:schemeClr val="dk1"/>
                </a:solidFill>
                <a:latin typeface="Cambria"/>
                <a:ea typeface="Cambria"/>
                <a:cs typeface="Cambria"/>
                <a:sym typeface="Cambria"/>
              </a:rPr>
              <a:t>, George Mohler</a:t>
            </a:r>
            <a:r>
              <a:rPr lang="en" sz="4000" baseline="30000" dirty="0">
                <a:solidFill>
                  <a:schemeClr val="dk1"/>
                </a:solidFill>
                <a:latin typeface="Cambria"/>
                <a:ea typeface="Cambria"/>
                <a:cs typeface="Cambria"/>
                <a:sym typeface="Cambria"/>
              </a:rPr>
              <a:t>4</a:t>
            </a:r>
            <a:endParaRPr sz="4000" baseline="30000" dirty="0">
              <a:solidFill>
                <a:schemeClr val="dk1"/>
              </a:solidFill>
              <a:latin typeface="Cambria"/>
              <a:ea typeface="Cambria"/>
              <a:cs typeface="Cambria"/>
              <a:sym typeface="Cambria"/>
            </a:endParaRPr>
          </a:p>
          <a:p>
            <a:pPr lvl="0" algn="ctr">
              <a:buClr>
                <a:schemeClr val="dk1"/>
              </a:buClr>
              <a:buSzPts val="1100"/>
            </a:pPr>
            <a:r>
              <a:rPr lang="en" sz="2400" baseline="30000" dirty="0">
                <a:solidFill>
                  <a:schemeClr val="dk1"/>
                </a:solidFill>
                <a:latin typeface="Cambria"/>
                <a:ea typeface="Cambria"/>
                <a:cs typeface="Cambria"/>
                <a:sym typeface="Cambria"/>
              </a:rPr>
              <a:t>1</a:t>
            </a:r>
            <a:r>
              <a:rPr lang="en" sz="2400" dirty="0">
                <a:solidFill>
                  <a:schemeClr val="dk1"/>
                </a:solidFill>
                <a:latin typeface="Cambria"/>
                <a:ea typeface="Cambria"/>
                <a:cs typeface="Cambria"/>
                <a:sym typeface="Cambria"/>
              </a:rPr>
              <a:t>Department of Computer Scienc</a:t>
            </a:r>
            <a:r>
              <a:rPr lang="en-US" sz="2400" dirty="0">
                <a:solidFill>
                  <a:schemeClr val="dk1"/>
                </a:solidFill>
                <a:latin typeface="Cambria"/>
                <a:ea typeface="Cambria"/>
                <a:cs typeface="Cambria"/>
                <a:sym typeface="Cambria"/>
              </a:rPr>
              <a:t>e, Mathematics, &amp; Physics</a:t>
            </a:r>
            <a:r>
              <a:rPr lang="en" sz="2400" dirty="0">
                <a:solidFill>
                  <a:schemeClr val="dk1"/>
                </a:solidFill>
                <a:latin typeface="Cambria"/>
                <a:ea typeface="Cambria"/>
                <a:cs typeface="Cambria"/>
                <a:sym typeface="Cambria"/>
              </a:rPr>
              <a:t>, </a:t>
            </a:r>
            <a:r>
              <a:rPr lang="en-US" sz="2400" dirty="0">
                <a:solidFill>
                  <a:schemeClr val="dk1"/>
                </a:solidFill>
                <a:latin typeface="Cambria"/>
                <a:ea typeface="Cambria"/>
                <a:cs typeface="Cambria"/>
                <a:sym typeface="Cambria"/>
              </a:rPr>
              <a:t>Missouri Western State University</a:t>
            </a:r>
            <a:r>
              <a:rPr lang="en" sz="2400" dirty="0">
                <a:solidFill>
                  <a:schemeClr val="dk1"/>
                </a:solidFill>
                <a:latin typeface="Cambria"/>
                <a:ea typeface="Cambria"/>
                <a:cs typeface="Cambria"/>
                <a:sym typeface="Cambria"/>
              </a:rPr>
              <a:t>; </a:t>
            </a:r>
            <a:r>
              <a:rPr lang="en" sz="2400" baseline="30000" dirty="0">
                <a:solidFill>
                  <a:schemeClr val="dk1"/>
                </a:solidFill>
                <a:latin typeface="Cambria"/>
                <a:ea typeface="Cambria"/>
                <a:cs typeface="Cambria"/>
                <a:sym typeface="Cambria"/>
              </a:rPr>
              <a:t>2</a:t>
            </a:r>
            <a:r>
              <a:rPr lang="en" sz="2400" dirty="0">
                <a:solidFill>
                  <a:schemeClr val="dk1"/>
                </a:solidFill>
                <a:latin typeface="Cambria"/>
                <a:ea typeface="Cambria"/>
                <a:cs typeface="Cambria"/>
                <a:sym typeface="Cambria"/>
              </a:rPr>
              <a:t>Department of Computer Science, Columbia University;</a:t>
            </a:r>
          </a:p>
          <a:p>
            <a:pPr lvl="0" algn="ctr">
              <a:buClr>
                <a:schemeClr val="dk1"/>
              </a:buClr>
              <a:buSzPts val="1100"/>
            </a:pPr>
            <a:r>
              <a:rPr lang="en" sz="2400" dirty="0">
                <a:solidFill>
                  <a:schemeClr val="dk1"/>
                </a:solidFill>
                <a:latin typeface="Cambria"/>
                <a:ea typeface="Cambria"/>
                <a:cs typeface="Cambria"/>
                <a:sym typeface="Cambria"/>
              </a:rPr>
              <a:t> </a:t>
            </a:r>
            <a:r>
              <a:rPr lang="en" sz="2400" baseline="30000" dirty="0">
                <a:solidFill>
                  <a:schemeClr val="dk1"/>
                </a:solidFill>
                <a:latin typeface="Cambria"/>
                <a:ea typeface="Cambria"/>
                <a:cs typeface="Cambria"/>
                <a:sym typeface="Cambria"/>
              </a:rPr>
              <a:t>3</a:t>
            </a:r>
            <a:r>
              <a:rPr lang="en" sz="2400" dirty="0">
                <a:solidFill>
                  <a:schemeClr val="dk1"/>
                </a:solidFill>
                <a:latin typeface="Cambria"/>
                <a:ea typeface="Cambria"/>
                <a:cs typeface="Cambria"/>
                <a:sym typeface="Cambria"/>
              </a:rPr>
              <a:t>Department of Computer Science, Pomona College; </a:t>
            </a:r>
            <a:r>
              <a:rPr lang="en" sz="2400" baseline="30000" dirty="0">
                <a:solidFill>
                  <a:schemeClr val="dk1"/>
                </a:solidFill>
                <a:latin typeface="Cambria"/>
                <a:ea typeface="Cambria"/>
                <a:cs typeface="Cambria"/>
                <a:sym typeface="Cambria"/>
              </a:rPr>
              <a:t>4</a:t>
            </a:r>
            <a:r>
              <a:rPr lang="en" sz="2400" dirty="0">
                <a:solidFill>
                  <a:schemeClr val="dk1"/>
                </a:solidFill>
                <a:latin typeface="Cambria"/>
                <a:ea typeface="Cambria"/>
                <a:cs typeface="Cambria"/>
                <a:sym typeface="Cambria"/>
              </a:rPr>
              <a:t>Department of Computer and Information Science, IUPUI School of Science</a:t>
            </a:r>
            <a:endParaRPr sz="9600" dirty="0">
              <a:solidFill>
                <a:schemeClr val="dk1"/>
              </a:solidFill>
              <a:latin typeface="Open Sans"/>
              <a:ea typeface="Open Sans"/>
              <a:cs typeface="Open Sans"/>
              <a:sym typeface="Open Sans"/>
            </a:endParaRPr>
          </a:p>
          <a:p>
            <a:pPr marL="0" lvl="0" indent="0">
              <a:spcBef>
                <a:spcPts val="0"/>
              </a:spcBef>
              <a:spcAft>
                <a:spcPts val="0"/>
              </a:spcAft>
              <a:buNone/>
            </a:pPr>
            <a:endParaRPr dirty="0"/>
          </a:p>
        </p:txBody>
      </p:sp>
      <p:sp>
        <p:nvSpPr>
          <p:cNvPr id="61" name="Google Shape;61;p13"/>
          <p:cNvSpPr txBox="1"/>
          <p:nvPr/>
        </p:nvSpPr>
        <p:spPr>
          <a:xfrm>
            <a:off x="860300" y="8469332"/>
            <a:ext cx="12755100" cy="106980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The Data</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pic>
        <p:nvPicPr>
          <p:cNvPr id="62" name="Google Shape;62;p13"/>
          <p:cNvPicPr preferRelativeResize="0"/>
          <p:nvPr/>
        </p:nvPicPr>
        <p:blipFill rotWithShape="1">
          <a:blip r:embed="rId4">
            <a:alphaModFix/>
          </a:blip>
          <a:srcRect t="4334" b="11341"/>
          <a:stretch/>
        </p:blipFill>
        <p:spPr>
          <a:xfrm>
            <a:off x="3693263" y="10210219"/>
            <a:ext cx="3599201" cy="2165099"/>
          </a:xfrm>
          <a:prstGeom prst="rect">
            <a:avLst/>
          </a:prstGeom>
          <a:noFill/>
          <a:ln>
            <a:noFill/>
          </a:ln>
        </p:spPr>
      </p:pic>
      <p:sp>
        <p:nvSpPr>
          <p:cNvPr id="63" name="Google Shape;63;p13"/>
          <p:cNvSpPr txBox="1"/>
          <p:nvPr/>
        </p:nvSpPr>
        <p:spPr>
          <a:xfrm>
            <a:off x="3689307" y="9555819"/>
            <a:ext cx="3614400" cy="984000"/>
          </a:xfrm>
          <a:prstGeom prst="rect">
            <a:avLst/>
          </a:prstGeom>
          <a:noFill/>
          <a:ln>
            <a:noFill/>
          </a:ln>
        </p:spPr>
        <p:txBody>
          <a:bodyPr spcFirstLastPara="1" wrap="square" lIns="91425" tIns="91425" rIns="91425" bIns="91425" anchor="t" anchorCtr="0">
            <a:noAutofit/>
          </a:bodyPr>
          <a:lstStyle/>
          <a:p>
            <a:pPr marL="0" lvl="0" indent="0" algn="ctr">
              <a:spcBef>
                <a:spcPts val="0"/>
              </a:spcBef>
              <a:spcAft>
                <a:spcPts val="0"/>
              </a:spcAft>
              <a:buNone/>
            </a:pPr>
            <a:r>
              <a:rPr lang="en" sz="3000">
                <a:latin typeface="Cambria"/>
                <a:ea typeface="Cambria"/>
                <a:cs typeface="Cambria"/>
                <a:sym typeface="Cambria"/>
              </a:rPr>
              <a:t>San Francisco Cabs</a:t>
            </a:r>
            <a:endParaRPr sz="3000">
              <a:latin typeface="Cambria"/>
              <a:ea typeface="Cambria"/>
              <a:cs typeface="Cambria"/>
              <a:sym typeface="Cambria"/>
            </a:endParaRPr>
          </a:p>
        </p:txBody>
      </p:sp>
      <p:sp>
        <p:nvSpPr>
          <p:cNvPr id="64" name="Google Shape;64;p13"/>
          <p:cNvSpPr txBox="1"/>
          <p:nvPr/>
        </p:nvSpPr>
        <p:spPr>
          <a:xfrm>
            <a:off x="7303676" y="9555769"/>
            <a:ext cx="4024200" cy="98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a:latin typeface="Cambria"/>
                <a:ea typeface="Cambria"/>
                <a:cs typeface="Cambria"/>
                <a:sym typeface="Cambria"/>
              </a:rPr>
              <a:t>Kaggle: Axa Telematics</a:t>
            </a:r>
            <a:endParaRPr sz="3000">
              <a:latin typeface="Cambria"/>
              <a:ea typeface="Cambria"/>
              <a:cs typeface="Cambria"/>
              <a:sym typeface="Cambria"/>
            </a:endParaRPr>
          </a:p>
        </p:txBody>
      </p:sp>
      <p:sp>
        <p:nvSpPr>
          <p:cNvPr id="65" name="Google Shape;65;p13"/>
          <p:cNvSpPr txBox="1"/>
          <p:nvPr/>
        </p:nvSpPr>
        <p:spPr>
          <a:xfrm rot="-5400000">
            <a:off x="2339400" y="11039869"/>
            <a:ext cx="2179500" cy="5058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3000">
                <a:latin typeface="Cambria"/>
                <a:ea typeface="Cambria"/>
                <a:cs typeface="Cambria"/>
                <a:sym typeface="Cambria"/>
              </a:rPr>
              <a:t>Full Data</a:t>
            </a:r>
            <a:endParaRPr sz="3000">
              <a:latin typeface="Cambria"/>
              <a:ea typeface="Cambria"/>
              <a:cs typeface="Cambria"/>
              <a:sym typeface="Cambria"/>
            </a:endParaRPr>
          </a:p>
        </p:txBody>
      </p:sp>
      <p:sp>
        <p:nvSpPr>
          <p:cNvPr id="66" name="Google Shape;66;p13"/>
          <p:cNvSpPr txBox="1"/>
          <p:nvPr/>
        </p:nvSpPr>
        <p:spPr>
          <a:xfrm rot="-5400000">
            <a:off x="2381250" y="13212069"/>
            <a:ext cx="2091000" cy="501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800">
                <a:latin typeface="Cambria"/>
                <a:ea typeface="Cambria"/>
                <a:cs typeface="Cambria"/>
                <a:sym typeface="Cambria"/>
              </a:rPr>
              <a:t>Single Trip</a:t>
            </a:r>
            <a:endParaRPr sz="2800">
              <a:latin typeface="Cambria"/>
              <a:ea typeface="Cambria"/>
              <a:cs typeface="Cambria"/>
              <a:sym typeface="Cambria"/>
            </a:endParaRPr>
          </a:p>
        </p:txBody>
      </p:sp>
      <p:pic>
        <p:nvPicPr>
          <p:cNvPr id="67" name="Google Shape;67;p13"/>
          <p:cNvPicPr preferRelativeResize="0"/>
          <p:nvPr/>
        </p:nvPicPr>
        <p:blipFill rotWithShape="1">
          <a:blip r:embed="rId5">
            <a:alphaModFix/>
          </a:blip>
          <a:srcRect r="10857"/>
          <a:stretch/>
        </p:blipFill>
        <p:spPr>
          <a:xfrm>
            <a:off x="3688475" y="12413669"/>
            <a:ext cx="3608799" cy="2097776"/>
          </a:xfrm>
          <a:prstGeom prst="rect">
            <a:avLst/>
          </a:prstGeom>
          <a:noFill/>
          <a:ln>
            <a:noFill/>
          </a:ln>
        </p:spPr>
      </p:pic>
      <p:sp>
        <p:nvSpPr>
          <p:cNvPr id="68" name="Google Shape;68;p13"/>
          <p:cNvSpPr/>
          <p:nvPr/>
        </p:nvSpPr>
        <p:spPr>
          <a:xfrm>
            <a:off x="4633688" y="10556519"/>
            <a:ext cx="2100600" cy="1031100"/>
          </a:xfrm>
          <a:prstGeom prst="rect">
            <a:avLst/>
          </a:prstGeom>
          <a:no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69" name="Google Shape;69;p13"/>
          <p:cNvPicPr preferRelativeResize="0"/>
          <p:nvPr/>
        </p:nvPicPr>
        <p:blipFill>
          <a:blip r:embed="rId6">
            <a:alphaModFix/>
          </a:blip>
          <a:stretch>
            <a:fillRect/>
          </a:stretch>
        </p:blipFill>
        <p:spPr>
          <a:xfrm>
            <a:off x="7685892" y="10210227"/>
            <a:ext cx="3322062" cy="2091044"/>
          </a:xfrm>
          <a:prstGeom prst="rect">
            <a:avLst/>
          </a:prstGeom>
          <a:noFill/>
          <a:ln>
            <a:noFill/>
          </a:ln>
        </p:spPr>
      </p:pic>
      <p:pic>
        <p:nvPicPr>
          <p:cNvPr id="70" name="Google Shape;70;p13"/>
          <p:cNvPicPr preferRelativeResize="0"/>
          <p:nvPr/>
        </p:nvPicPr>
        <p:blipFill>
          <a:blip r:embed="rId7">
            <a:alphaModFix/>
          </a:blip>
          <a:stretch>
            <a:fillRect/>
          </a:stretch>
        </p:blipFill>
        <p:spPr>
          <a:xfrm>
            <a:off x="7671186" y="12440465"/>
            <a:ext cx="3289184" cy="2044178"/>
          </a:xfrm>
          <a:prstGeom prst="rect">
            <a:avLst/>
          </a:prstGeom>
          <a:noFill/>
          <a:ln>
            <a:noFill/>
          </a:ln>
        </p:spPr>
      </p:pic>
      <p:sp>
        <p:nvSpPr>
          <p:cNvPr id="71" name="Google Shape;71;p13"/>
          <p:cNvSpPr/>
          <p:nvPr/>
        </p:nvSpPr>
        <p:spPr>
          <a:xfrm>
            <a:off x="8648200" y="10330019"/>
            <a:ext cx="369600" cy="226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2" name="Google Shape;72;p13"/>
          <p:cNvSpPr txBox="1"/>
          <p:nvPr/>
        </p:nvSpPr>
        <p:spPr>
          <a:xfrm>
            <a:off x="869775" y="14482863"/>
            <a:ext cx="12755100" cy="2969400"/>
          </a:xfrm>
          <a:prstGeom prst="rect">
            <a:avLst/>
          </a:prstGeom>
          <a:solidFill>
            <a:srgbClr val="B4A7D6"/>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3000" dirty="0">
                <a:latin typeface="Cambria"/>
                <a:ea typeface="Cambria"/>
                <a:cs typeface="Cambria"/>
                <a:sym typeface="Cambria"/>
              </a:rPr>
              <a:t>Shown above are examples from the datasets we are using. The dataset on the left is GPS data from cabs in San Francisco. With this data, we identify a single “trip” as each set of 24 points, standardizing this trip size for the purpose of our BiGAN. On the right, is the telematics data. Since this data was sampled more frequently, we define the trip size as 200 points. The coordinates are in meters as opposed to GPS lat/long as in the cab data.</a:t>
            </a:r>
            <a:endParaRPr sz="3000" dirty="0">
              <a:latin typeface="Cambria"/>
              <a:ea typeface="Cambria"/>
              <a:cs typeface="Cambria"/>
              <a:sym typeface="Cambria"/>
            </a:endParaRPr>
          </a:p>
        </p:txBody>
      </p:sp>
      <p:sp>
        <p:nvSpPr>
          <p:cNvPr id="73" name="Google Shape;73;p13"/>
          <p:cNvSpPr txBox="1"/>
          <p:nvPr/>
        </p:nvSpPr>
        <p:spPr>
          <a:xfrm>
            <a:off x="15463274" y="3922213"/>
            <a:ext cx="12755100" cy="1666427"/>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000" dirty="0">
                <a:latin typeface="Open Sans"/>
                <a:ea typeface="Open Sans"/>
                <a:cs typeface="Open Sans"/>
                <a:sym typeface="Open Sans"/>
              </a:rPr>
              <a:t>Identifying Gunshots</a:t>
            </a:r>
            <a:endParaRPr sz="6000" dirty="0">
              <a:latin typeface="Open Sans"/>
              <a:ea typeface="Open Sans"/>
              <a:cs typeface="Open Sans"/>
              <a:sym typeface="Open Sans"/>
            </a:endParaRPr>
          </a:p>
          <a:p>
            <a:pPr marL="0" lvl="0" indent="0" rtl="0">
              <a:spcBef>
                <a:spcPts val="0"/>
              </a:spcBef>
              <a:spcAft>
                <a:spcPts val="0"/>
              </a:spcAft>
              <a:buNone/>
            </a:pPr>
            <a:r>
              <a:rPr lang="en" sz="4000" dirty="0">
                <a:latin typeface="Open Sans"/>
                <a:ea typeface="Open Sans"/>
                <a:cs typeface="Open Sans"/>
                <a:sym typeface="Open Sans"/>
              </a:rPr>
              <a:t>Real or Fake?</a:t>
            </a:r>
            <a:endParaRPr sz="4000" dirty="0">
              <a:latin typeface="Open Sans"/>
              <a:ea typeface="Open Sans"/>
              <a:cs typeface="Open Sans"/>
              <a:sym typeface="Open Sans"/>
            </a:endParaRPr>
          </a:p>
          <a:p>
            <a:pPr marL="0" lvl="0" indent="0" rtl="0">
              <a:spcBef>
                <a:spcPts val="0"/>
              </a:spcBef>
              <a:spcAft>
                <a:spcPts val="0"/>
              </a:spcAft>
              <a:buNone/>
            </a:pPr>
            <a:endParaRPr sz="3600" dirty="0"/>
          </a:p>
        </p:txBody>
      </p:sp>
      <p:graphicFrame>
        <p:nvGraphicFramePr>
          <p:cNvPr id="74" name="Google Shape;74;p13"/>
          <p:cNvGraphicFramePr/>
          <p:nvPr/>
        </p:nvGraphicFramePr>
        <p:xfrm>
          <a:off x="860310" y="32858163"/>
          <a:ext cx="12764575" cy="3055450"/>
        </p:xfrm>
        <a:graphic>
          <a:graphicData uri="http://schemas.openxmlformats.org/drawingml/2006/table">
            <a:tbl>
              <a:tblPr>
                <a:noFill/>
                <a:tableStyleId>{50229B8C-A754-4A68-883B-8335CC01DA55}</a:tableStyleId>
              </a:tblPr>
              <a:tblGrid>
                <a:gridCol w="4284200">
                  <a:extLst>
                    <a:ext uri="{9D8B030D-6E8A-4147-A177-3AD203B41FA5}">
                      <a16:colId xmlns:a16="http://schemas.microsoft.com/office/drawing/2014/main" val="20000"/>
                    </a:ext>
                  </a:extLst>
                </a:gridCol>
                <a:gridCol w="3657375">
                  <a:extLst>
                    <a:ext uri="{9D8B030D-6E8A-4147-A177-3AD203B41FA5}">
                      <a16:colId xmlns:a16="http://schemas.microsoft.com/office/drawing/2014/main" val="20001"/>
                    </a:ext>
                  </a:extLst>
                </a:gridCol>
                <a:gridCol w="4823000">
                  <a:extLst>
                    <a:ext uri="{9D8B030D-6E8A-4147-A177-3AD203B41FA5}">
                      <a16:colId xmlns:a16="http://schemas.microsoft.com/office/drawing/2014/main" val="20002"/>
                    </a:ext>
                  </a:extLst>
                </a:gridCol>
              </a:tblGrid>
              <a:tr h="675900">
                <a:tc>
                  <a:txBody>
                    <a:bodyPr/>
                    <a:lstStyle/>
                    <a:p>
                      <a:pPr marL="0" lvl="0" indent="0" algn="ctr">
                        <a:spcBef>
                          <a:spcPts val="0"/>
                        </a:spcBef>
                        <a:spcAft>
                          <a:spcPts val="0"/>
                        </a:spcAft>
                        <a:buNone/>
                      </a:pPr>
                      <a:r>
                        <a:rPr lang="en" sz="3000">
                          <a:latin typeface="Cambria"/>
                          <a:ea typeface="Cambria"/>
                          <a:cs typeface="Cambria"/>
                          <a:sym typeface="Cambria"/>
                        </a:rPr>
                        <a:t>Generator (G)</a:t>
                      </a:r>
                      <a:endParaRPr sz="3000">
                        <a:latin typeface="Cambria"/>
                        <a:ea typeface="Cambria"/>
                        <a:cs typeface="Cambria"/>
                        <a:sym typeface="Cambria"/>
                      </a:endParaRPr>
                    </a:p>
                  </a:txBody>
                  <a:tcPr marL="81275" marR="81275" marT="152375" marB="152375">
                    <a:lnL w="19050" cap="flat" cmpd="sng">
                      <a:solidFill>
                        <a:srgbClr val="B4A7D6"/>
                      </a:solidFill>
                      <a:prstDash val="solid"/>
                      <a:round/>
                      <a:headEnd type="none" w="sm" len="sm"/>
                      <a:tailEnd type="none" w="sm" len="sm"/>
                    </a:lnL>
                    <a:lnR w="19050" cap="flat" cmpd="sng">
                      <a:solidFill>
                        <a:srgbClr val="B4A7D6"/>
                      </a:solidFill>
                      <a:prstDash val="solid"/>
                      <a:round/>
                      <a:headEnd type="none" w="sm" len="sm"/>
                      <a:tailEnd type="none" w="sm" len="sm"/>
                    </a:lnR>
                    <a:lnT w="19050" cap="flat" cmpd="sng">
                      <a:solidFill>
                        <a:srgbClr val="B4A7D6"/>
                      </a:solidFill>
                      <a:prstDash val="solid"/>
                      <a:round/>
                      <a:headEnd type="none" w="sm" len="sm"/>
                      <a:tailEnd type="none" w="sm" len="sm"/>
                    </a:lnT>
                    <a:lnB w="19050" cap="flat" cmpd="sng">
                      <a:solidFill>
                        <a:srgbClr val="B4A7D6"/>
                      </a:solidFill>
                      <a:prstDash val="solid"/>
                      <a:round/>
                      <a:headEnd type="none" w="sm" len="sm"/>
                      <a:tailEnd type="none" w="sm" len="sm"/>
                    </a:lnB>
                  </a:tcPr>
                </a:tc>
                <a:tc>
                  <a:txBody>
                    <a:bodyPr/>
                    <a:lstStyle/>
                    <a:p>
                      <a:pPr marL="0" lvl="0" indent="0" algn="ctr">
                        <a:spcBef>
                          <a:spcPts val="0"/>
                        </a:spcBef>
                        <a:spcAft>
                          <a:spcPts val="0"/>
                        </a:spcAft>
                        <a:buNone/>
                      </a:pPr>
                      <a:r>
                        <a:rPr lang="en" sz="3000">
                          <a:latin typeface="Cambria"/>
                          <a:ea typeface="Cambria"/>
                          <a:cs typeface="Cambria"/>
                          <a:sym typeface="Cambria"/>
                        </a:rPr>
                        <a:t>Encoder (E)</a:t>
                      </a:r>
                      <a:endParaRPr sz="3000">
                        <a:latin typeface="Cambria"/>
                        <a:ea typeface="Cambria"/>
                        <a:cs typeface="Cambria"/>
                        <a:sym typeface="Cambria"/>
                      </a:endParaRPr>
                    </a:p>
                  </a:txBody>
                  <a:tcPr marL="81275" marR="81275" marT="152375" marB="152375">
                    <a:lnL w="19050" cap="flat" cmpd="sng">
                      <a:solidFill>
                        <a:srgbClr val="B4A7D6"/>
                      </a:solidFill>
                      <a:prstDash val="solid"/>
                      <a:round/>
                      <a:headEnd type="none" w="sm" len="sm"/>
                      <a:tailEnd type="none" w="sm" len="sm"/>
                    </a:lnL>
                    <a:lnR w="19050" cap="flat" cmpd="sng">
                      <a:solidFill>
                        <a:srgbClr val="B4A7D6"/>
                      </a:solidFill>
                      <a:prstDash val="solid"/>
                      <a:round/>
                      <a:headEnd type="none" w="sm" len="sm"/>
                      <a:tailEnd type="none" w="sm" len="sm"/>
                    </a:lnR>
                    <a:lnT w="19050" cap="flat" cmpd="sng">
                      <a:solidFill>
                        <a:srgbClr val="B4A7D6"/>
                      </a:solidFill>
                      <a:prstDash val="solid"/>
                      <a:round/>
                      <a:headEnd type="none" w="sm" len="sm"/>
                      <a:tailEnd type="none" w="sm" len="sm"/>
                    </a:lnT>
                    <a:lnB w="19050" cap="flat" cmpd="sng">
                      <a:solidFill>
                        <a:srgbClr val="B4A7D6"/>
                      </a:solidFill>
                      <a:prstDash val="solid"/>
                      <a:round/>
                      <a:headEnd type="none" w="sm" len="sm"/>
                      <a:tailEnd type="none" w="sm" len="sm"/>
                    </a:lnB>
                  </a:tcPr>
                </a:tc>
                <a:tc>
                  <a:txBody>
                    <a:bodyPr/>
                    <a:lstStyle/>
                    <a:p>
                      <a:pPr marL="0" lvl="0" indent="0" algn="ctr">
                        <a:spcBef>
                          <a:spcPts val="0"/>
                        </a:spcBef>
                        <a:spcAft>
                          <a:spcPts val="0"/>
                        </a:spcAft>
                        <a:buNone/>
                      </a:pPr>
                      <a:r>
                        <a:rPr lang="en" sz="3000">
                          <a:latin typeface="Cambria"/>
                          <a:ea typeface="Cambria"/>
                          <a:cs typeface="Cambria"/>
                          <a:sym typeface="Cambria"/>
                        </a:rPr>
                        <a:t>Discriminator (D)</a:t>
                      </a:r>
                      <a:endParaRPr sz="3000">
                        <a:latin typeface="Cambria"/>
                        <a:ea typeface="Cambria"/>
                        <a:cs typeface="Cambria"/>
                        <a:sym typeface="Cambria"/>
                      </a:endParaRPr>
                    </a:p>
                  </a:txBody>
                  <a:tcPr marL="81275" marR="81275" marT="152375" marB="152375">
                    <a:lnL w="19050" cap="flat" cmpd="sng">
                      <a:solidFill>
                        <a:srgbClr val="B4A7D6"/>
                      </a:solidFill>
                      <a:prstDash val="solid"/>
                      <a:round/>
                      <a:headEnd type="none" w="sm" len="sm"/>
                      <a:tailEnd type="none" w="sm" len="sm"/>
                    </a:lnL>
                    <a:lnR w="19050" cap="flat" cmpd="sng">
                      <a:solidFill>
                        <a:srgbClr val="B4A7D6"/>
                      </a:solidFill>
                      <a:prstDash val="solid"/>
                      <a:round/>
                      <a:headEnd type="none" w="sm" len="sm"/>
                      <a:tailEnd type="none" w="sm" len="sm"/>
                    </a:lnR>
                    <a:lnT w="19050" cap="flat" cmpd="sng">
                      <a:solidFill>
                        <a:srgbClr val="B4A7D6"/>
                      </a:solidFill>
                      <a:prstDash val="solid"/>
                      <a:round/>
                      <a:headEnd type="none" w="sm" len="sm"/>
                      <a:tailEnd type="none" w="sm" len="sm"/>
                    </a:lnT>
                    <a:lnB w="19050" cap="flat" cmpd="sng">
                      <a:solidFill>
                        <a:srgbClr val="B4A7D6"/>
                      </a:solidFill>
                      <a:prstDash val="solid"/>
                      <a:round/>
                      <a:headEnd type="none" w="sm" len="sm"/>
                      <a:tailEnd type="none" w="sm" len="sm"/>
                    </a:lnB>
                  </a:tcPr>
                </a:tc>
                <a:extLst>
                  <a:ext uri="{0D108BD9-81ED-4DB2-BD59-A6C34878D82A}">
                    <a16:rowId xmlns:a16="http://schemas.microsoft.com/office/drawing/2014/main" val="10000"/>
                  </a:ext>
                </a:extLst>
              </a:tr>
              <a:tr h="2293500">
                <a:tc>
                  <a:txBody>
                    <a:bodyPr/>
                    <a:lstStyle/>
                    <a:p>
                      <a:pPr marL="0" lvl="0" indent="0" algn="ctr">
                        <a:spcBef>
                          <a:spcPts val="0"/>
                        </a:spcBef>
                        <a:spcAft>
                          <a:spcPts val="0"/>
                        </a:spcAft>
                        <a:buNone/>
                      </a:pPr>
                      <a:r>
                        <a:rPr lang="en" sz="3000" dirty="0">
                          <a:latin typeface="Cambria"/>
                          <a:ea typeface="Cambria"/>
                          <a:cs typeface="Cambria"/>
                          <a:sym typeface="Cambria"/>
                        </a:rPr>
                        <a:t>Converts noise to fake data. Goal is to create realistic data to fool discriminator.</a:t>
                      </a:r>
                      <a:endParaRPr sz="3000" dirty="0">
                        <a:latin typeface="Cambria"/>
                        <a:ea typeface="Cambria"/>
                        <a:cs typeface="Cambria"/>
                        <a:sym typeface="Cambria"/>
                      </a:endParaRPr>
                    </a:p>
                  </a:txBody>
                  <a:tcPr marL="81275" marR="81275" marT="152375" marB="152375">
                    <a:lnL w="19050" cap="flat" cmpd="sng">
                      <a:solidFill>
                        <a:srgbClr val="B4A7D6"/>
                      </a:solidFill>
                      <a:prstDash val="solid"/>
                      <a:round/>
                      <a:headEnd type="none" w="sm" len="sm"/>
                      <a:tailEnd type="none" w="sm" len="sm"/>
                    </a:lnL>
                    <a:lnR w="19050" cap="flat" cmpd="sng">
                      <a:solidFill>
                        <a:srgbClr val="B4A7D6"/>
                      </a:solidFill>
                      <a:prstDash val="solid"/>
                      <a:round/>
                      <a:headEnd type="none" w="sm" len="sm"/>
                      <a:tailEnd type="none" w="sm" len="sm"/>
                    </a:lnR>
                    <a:lnT w="19050" cap="flat" cmpd="sng">
                      <a:solidFill>
                        <a:srgbClr val="B4A7D6"/>
                      </a:solidFill>
                      <a:prstDash val="solid"/>
                      <a:round/>
                      <a:headEnd type="none" w="sm" len="sm"/>
                      <a:tailEnd type="none" w="sm" len="sm"/>
                    </a:lnT>
                    <a:lnB w="19050" cap="flat" cmpd="sng">
                      <a:solidFill>
                        <a:srgbClr val="B4A7D6"/>
                      </a:solidFill>
                      <a:prstDash val="solid"/>
                      <a:round/>
                      <a:headEnd type="none" w="sm" len="sm"/>
                      <a:tailEnd type="none" w="sm" len="sm"/>
                    </a:lnB>
                  </a:tcPr>
                </a:tc>
                <a:tc>
                  <a:txBody>
                    <a:bodyPr/>
                    <a:lstStyle/>
                    <a:p>
                      <a:pPr marL="0" lvl="0" indent="0" algn="ctr">
                        <a:spcBef>
                          <a:spcPts val="0"/>
                        </a:spcBef>
                        <a:spcAft>
                          <a:spcPts val="0"/>
                        </a:spcAft>
                        <a:buNone/>
                      </a:pPr>
                      <a:r>
                        <a:rPr lang="en" sz="3000">
                          <a:latin typeface="Cambria"/>
                          <a:ea typeface="Cambria"/>
                          <a:cs typeface="Cambria"/>
                          <a:sym typeface="Cambria"/>
                        </a:rPr>
                        <a:t>Learns inverse of generator.  Converts real data to encoding.</a:t>
                      </a:r>
                      <a:endParaRPr sz="3000">
                        <a:latin typeface="Cambria"/>
                        <a:ea typeface="Cambria"/>
                        <a:cs typeface="Cambria"/>
                        <a:sym typeface="Cambria"/>
                      </a:endParaRPr>
                    </a:p>
                  </a:txBody>
                  <a:tcPr marL="81275" marR="81275" marT="152375" marB="152375">
                    <a:lnL w="19050" cap="flat" cmpd="sng">
                      <a:solidFill>
                        <a:srgbClr val="B4A7D6"/>
                      </a:solidFill>
                      <a:prstDash val="solid"/>
                      <a:round/>
                      <a:headEnd type="none" w="sm" len="sm"/>
                      <a:tailEnd type="none" w="sm" len="sm"/>
                    </a:lnL>
                    <a:lnR w="19050" cap="flat" cmpd="sng">
                      <a:solidFill>
                        <a:srgbClr val="B4A7D6"/>
                      </a:solidFill>
                      <a:prstDash val="solid"/>
                      <a:round/>
                      <a:headEnd type="none" w="sm" len="sm"/>
                      <a:tailEnd type="none" w="sm" len="sm"/>
                    </a:lnR>
                    <a:lnT w="19050" cap="flat" cmpd="sng">
                      <a:solidFill>
                        <a:srgbClr val="B4A7D6"/>
                      </a:solidFill>
                      <a:prstDash val="solid"/>
                      <a:round/>
                      <a:headEnd type="none" w="sm" len="sm"/>
                      <a:tailEnd type="none" w="sm" len="sm"/>
                    </a:lnT>
                    <a:lnB w="19050" cap="flat" cmpd="sng">
                      <a:solidFill>
                        <a:srgbClr val="B4A7D6"/>
                      </a:solidFill>
                      <a:prstDash val="solid"/>
                      <a:round/>
                      <a:headEnd type="none" w="sm" len="sm"/>
                      <a:tailEnd type="none" w="sm" len="sm"/>
                    </a:lnB>
                  </a:tcPr>
                </a:tc>
                <a:tc>
                  <a:txBody>
                    <a:bodyPr/>
                    <a:lstStyle/>
                    <a:p>
                      <a:pPr marL="0" lvl="0" indent="0" algn="ctr">
                        <a:spcBef>
                          <a:spcPts val="0"/>
                        </a:spcBef>
                        <a:spcAft>
                          <a:spcPts val="0"/>
                        </a:spcAft>
                        <a:buNone/>
                      </a:pPr>
                      <a:r>
                        <a:rPr lang="en" sz="3000" dirty="0">
                          <a:latin typeface="Cambria"/>
                          <a:ea typeface="Cambria"/>
                          <a:cs typeface="Cambria"/>
                          <a:sym typeface="Cambria"/>
                        </a:rPr>
                        <a:t>Distinguishes between (real data, encoding) pair and (random noise, fake data) pair.</a:t>
                      </a:r>
                      <a:endParaRPr sz="3000" dirty="0">
                        <a:latin typeface="Cambria"/>
                        <a:ea typeface="Cambria"/>
                        <a:cs typeface="Cambria"/>
                        <a:sym typeface="Cambria"/>
                      </a:endParaRPr>
                    </a:p>
                  </a:txBody>
                  <a:tcPr marL="81275" marR="81275" marT="152375" marB="152375">
                    <a:lnL w="19050" cap="flat" cmpd="sng">
                      <a:solidFill>
                        <a:srgbClr val="B4A7D6"/>
                      </a:solidFill>
                      <a:prstDash val="solid"/>
                      <a:round/>
                      <a:headEnd type="none" w="sm" len="sm"/>
                      <a:tailEnd type="none" w="sm" len="sm"/>
                    </a:lnL>
                    <a:lnR w="19050" cap="flat" cmpd="sng">
                      <a:solidFill>
                        <a:srgbClr val="B4A7D6"/>
                      </a:solidFill>
                      <a:prstDash val="solid"/>
                      <a:round/>
                      <a:headEnd type="none" w="sm" len="sm"/>
                      <a:tailEnd type="none" w="sm" len="sm"/>
                    </a:lnR>
                    <a:lnT w="19050" cap="flat" cmpd="sng">
                      <a:solidFill>
                        <a:srgbClr val="B4A7D6"/>
                      </a:solidFill>
                      <a:prstDash val="solid"/>
                      <a:round/>
                      <a:headEnd type="none" w="sm" len="sm"/>
                      <a:tailEnd type="none" w="sm" len="sm"/>
                    </a:lnT>
                    <a:lnB w="19050" cap="flat" cmpd="sng">
                      <a:solidFill>
                        <a:srgbClr val="B4A7D6"/>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75" name="Google Shape;75;p13"/>
          <p:cNvSpPr txBox="1"/>
          <p:nvPr/>
        </p:nvSpPr>
        <p:spPr>
          <a:xfrm>
            <a:off x="17239121" y="5576507"/>
            <a:ext cx="4520700" cy="7173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3000" dirty="0">
                <a:latin typeface="Cambria"/>
                <a:ea typeface="Cambria"/>
                <a:cs typeface="Cambria"/>
                <a:sym typeface="Cambria"/>
              </a:rPr>
              <a:t>San Francisco Cabs</a:t>
            </a:r>
            <a:endParaRPr sz="3000" dirty="0">
              <a:latin typeface="Cambria"/>
              <a:ea typeface="Cambria"/>
              <a:cs typeface="Cambria"/>
              <a:sym typeface="Cambria"/>
            </a:endParaRPr>
          </a:p>
        </p:txBody>
      </p:sp>
      <p:sp>
        <p:nvSpPr>
          <p:cNvPr id="76" name="Google Shape;76;p13"/>
          <p:cNvSpPr txBox="1"/>
          <p:nvPr/>
        </p:nvSpPr>
        <p:spPr>
          <a:xfrm>
            <a:off x="21759821" y="5570007"/>
            <a:ext cx="5086800" cy="8121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3000" dirty="0">
                <a:latin typeface="Cambria"/>
                <a:ea typeface="Cambria"/>
                <a:cs typeface="Cambria"/>
                <a:sym typeface="Cambria"/>
              </a:rPr>
              <a:t>Kaggle: </a:t>
            </a:r>
            <a:r>
              <a:rPr lang="en" sz="3000" dirty="0" err="1">
                <a:latin typeface="Cambria"/>
                <a:ea typeface="Cambria"/>
                <a:cs typeface="Cambria"/>
                <a:sym typeface="Cambria"/>
              </a:rPr>
              <a:t>Axa</a:t>
            </a:r>
            <a:r>
              <a:rPr lang="en" sz="3000" dirty="0">
                <a:latin typeface="Cambria"/>
                <a:ea typeface="Cambria"/>
                <a:cs typeface="Cambria"/>
                <a:sym typeface="Cambria"/>
              </a:rPr>
              <a:t> Telematics</a:t>
            </a:r>
            <a:endParaRPr sz="3000" dirty="0">
              <a:latin typeface="Cambria"/>
              <a:ea typeface="Cambria"/>
              <a:cs typeface="Cambria"/>
              <a:sym typeface="Cambria"/>
            </a:endParaRPr>
          </a:p>
        </p:txBody>
      </p:sp>
      <p:sp>
        <p:nvSpPr>
          <p:cNvPr id="77" name="Google Shape;77;p13"/>
          <p:cNvSpPr txBox="1"/>
          <p:nvPr/>
        </p:nvSpPr>
        <p:spPr>
          <a:xfrm rot="-5400000">
            <a:off x="15728721" y="7254882"/>
            <a:ext cx="2343000" cy="64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a:latin typeface="Cambria"/>
                <a:ea typeface="Cambria"/>
                <a:cs typeface="Cambria"/>
                <a:sym typeface="Cambria"/>
              </a:rPr>
              <a:t>???</a:t>
            </a:r>
            <a:endParaRPr sz="3000">
              <a:latin typeface="Cambria"/>
              <a:ea typeface="Cambria"/>
              <a:cs typeface="Cambria"/>
              <a:sym typeface="Cambria"/>
            </a:endParaRPr>
          </a:p>
        </p:txBody>
      </p:sp>
      <p:sp>
        <p:nvSpPr>
          <p:cNvPr id="78" name="Google Shape;78;p13"/>
          <p:cNvSpPr txBox="1"/>
          <p:nvPr/>
        </p:nvSpPr>
        <p:spPr>
          <a:xfrm rot="-5400000">
            <a:off x="15733571" y="9588282"/>
            <a:ext cx="2343300" cy="66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a:latin typeface="Cambria"/>
                <a:ea typeface="Cambria"/>
                <a:cs typeface="Cambria"/>
                <a:sym typeface="Cambria"/>
              </a:rPr>
              <a:t>???</a:t>
            </a:r>
            <a:endParaRPr sz="3000">
              <a:latin typeface="Cambria"/>
              <a:ea typeface="Cambria"/>
              <a:cs typeface="Cambria"/>
              <a:sym typeface="Cambria"/>
            </a:endParaRPr>
          </a:p>
        </p:txBody>
      </p:sp>
      <p:pic>
        <p:nvPicPr>
          <p:cNvPr id="79" name="Google Shape;79;p13"/>
          <p:cNvPicPr preferRelativeResize="0"/>
          <p:nvPr/>
        </p:nvPicPr>
        <p:blipFill rotWithShape="1">
          <a:blip r:embed="rId8">
            <a:alphaModFix/>
          </a:blip>
          <a:srcRect b="10650"/>
          <a:stretch/>
        </p:blipFill>
        <p:spPr>
          <a:xfrm>
            <a:off x="17463821" y="6396257"/>
            <a:ext cx="4024200" cy="2337887"/>
          </a:xfrm>
          <a:prstGeom prst="rect">
            <a:avLst/>
          </a:prstGeom>
          <a:noFill/>
          <a:ln>
            <a:noFill/>
          </a:ln>
        </p:spPr>
      </p:pic>
      <p:pic>
        <p:nvPicPr>
          <p:cNvPr id="80" name="Google Shape;80;p13"/>
          <p:cNvPicPr preferRelativeResize="0"/>
          <p:nvPr/>
        </p:nvPicPr>
        <p:blipFill rotWithShape="1">
          <a:blip r:embed="rId9">
            <a:alphaModFix/>
          </a:blip>
          <a:srcRect t="7313" b="6442"/>
          <a:stretch/>
        </p:blipFill>
        <p:spPr>
          <a:xfrm>
            <a:off x="17463821" y="8753069"/>
            <a:ext cx="4024201" cy="2337913"/>
          </a:xfrm>
          <a:prstGeom prst="rect">
            <a:avLst/>
          </a:prstGeom>
          <a:noFill/>
          <a:ln>
            <a:noFill/>
          </a:ln>
        </p:spPr>
      </p:pic>
      <p:pic>
        <p:nvPicPr>
          <p:cNvPr id="81" name="Google Shape;81;p13"/>
          <p:cNvPicPr preferRelativeResize="0"/>
          <p:nvPr/>
        </p:nvPicPr>
        <p:blipFill>
          <a:blip r:embed="rId10">
            <a:alphaModFix/>
          </a:blip>
          <a:stretch>
            <a:fillRect/>
          </a:stretch>
        </p:blipFill>
        <p:spPr>
          <a:xfrm>
            <a:off x="22431972" y="6409945"/>
            <a:ext cx="3742511" cy="2337875"/>
          </a:xfrm>
          <a:prstGeom prst="rect">
            <a:avLst/>
          </a:prstGeom>
          <a:noFill/>
          <a:ln>
            <a:noFill/>
          </a:ln>
        </p:spPr>
      </p:pic>
      <p:pic>
        <p:nvPicPr>
          <p:cNvPr id="82" name="Google Shape;82;p13"/>
          <p:cNvPicPr preferRelativeResize="0"/>
          <p:nvPr/>
        </p:nvPicPr>
        <p:blipFill>
          <a:blip r:embed="rId11">
            <a:alphaModFix/>
          </a:blip>
          <a:stretch>
            <a:fillRect/>
          </a:stretch>
        </p:blipFill>
        <p:spPr>
          <a:xfrm>
            <a:off x="22431972" y="8763356"/>
            <a:ext cx="3707203" cy="2307525"/>
          </a:xfrm>
          <a:prstGeom prst="rect">
            <a:avLst/>
          </a:prstGeom>
          <a:noFill/>
          <a:ln>
            <a:noFill/>
          </a:ln>
        </p:spPr>
      </p:pic>
      <p:graphicFrame>
        <p:nvGraphicFramePr>
          <p:cNvPr id="83" name="Google Shape;83;p13"/>
          <p:cNvGraphicFramePr/>
          <p:nvPr>
            <p:extLst>
              <p:ext uri="{D42A27DB-BD31-4B8C-83A1-F6EECF244321}">
                <p14:modId xmlns:p14="http://schemas.microsoft.com/office/powerpoint/2010/main" val="4195852501"/>
              </p:ext>
            </p:extLst>
          </p:nvPr>
        </p:nvGraphicFramePr>
        <p:xfrm>
          <a:off x="3157329" y="9555777"/>
          <a:ext cx="4767963" cy="4932375"/>
        </p:xfrm>
        <a:graphic>
          <a:graphicData uri="http://schemas.openxmlformats.org/drawingml/2006/table">
            <a:tbl>
              <a:tblPr>
                <a:noFill/>
                <a:tableStyleId>{50229B8C-A754-4A68-883B-8335CC01DA55}</a:tableStyleId>
              </a:tblPr>
              <a:tblGrid>
                <a:gridCol w="532025">
                  <a:extLst>
                    <a:ext uri="{9D8B030D-6E8A-4147-A177-3AD203B41FA5}">
                      <a16:colId xmlns:a16="http://schemas.microsoft.com/office/drawing/2014/main" val="20000"/>
                    </a:ext>
                  </a:extLst>
                </a:gridCol>
                <a:gridCol w="211763">
                  <a:extLst>
                    <a:ext uri="{9D8B030D-6E8A-4147-A177-3AD203B41FA5}">
                      <a16:colId xmlns:a16="http://schemas.microsoft.com/office/drawing/2014/main" val="20001"/>
                    </a:ext>
                  </a:extLst>
                </a:gridCol>
                <a:gridCol w="4024175">
                  <a:extLst>
                    <a:ext uri="{9D8B030D-6E8A-4147-A177-3AD203B41FA5}">
                      <a16:colId xmlns:a16="http://schemas.microsoft.com/office/drawing/2014/main" val="20002"/>
                    </a:ext>
                  </a:extLst>
                </a:gridCol>
              </a:tblGrid>
              <a:tr h="654450">
                <a:tc>
                  <a:txBody>
                    <a:bodyPr/>
                    <a:lstStyle/>
                    <a:p>
                      <a:pPr marL="0" lvl="0" indent="0">
                        <a:spcBef>
                          <a:spcPts val="0"/>
                        </a:spcBef>
                        <a:spcAft>
                          <a:spcPts val="0"/>
                        </a:spcAft>
                        <a:buNone/>
                      </a:pPr>
                      <a:endParaRPr/>
                    </a:p>
                  </a:txBody>
                  <a:tcPr marL="81275" marR="81275" marT="152375" marB="152375">
                    <a:lnL w="38100" cap="flat" cmpd="sng">
                      <a:solidFill>
                        <a:srgbClr val="B4A7D6">
                          <a:alpha val="0"/>
                        </a:srgbClr>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alpha val="0"/>
                        </a:srgbClr>
                      </a:solidFill>
                      <a:prstDash val="solid"/>
                      <a:round/>
                      <a:headEnd type="none" w="sm" len="sm"/>
                      <a:tailEnd type="none" w="sm" len="sm"/>
                    </a:lnT>
                    <a:lnB w="38100" cap="flat" cmpd="sng">
                      <a:solidFill>
                        <a:srgbClr val="B4A7D6"/>
                      </a:solidFill>
                      <a:prstDash val="solid"/>
                      <a:round/>
                      <a:headEnd type="none" w="sm" len="sm"/>
                      <a:tailEnd type="none" w="sm" len="sm"/>
                    </a:lnB>
                  </a:tcPr>
                </a:tc>
                <a:tc>
                  <a:txBody>
                    <a:bodyPr/>
                    <a:lstStyle/>
                    <a:p>
                      <a:pPr marL="0" lvl="0" indent="0">
                        <a:spcBef>
                          <a:spcPts val="0"/>
                        </a:spcBef>
                        <a:spcAft>
                          <a:spcPts val="0"/>
                        </a:spcAft>
                        <a:buNone/>
                      </a:pPr>
                      <a:endParaRPr/>
                    </a:p>
                  </a:txBody>
                  <a:tcPr marL="81275" marR="81275" marT="152375" marB="152375">
                    <a:lnL w="38100" cap="flat" cmpd="sng">
                      <a:solidFill>
                        <a:srgbClr val="B4A7D6"/>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solidFill>
                      <a:prstDash val="solid"/>
                      <a:round/>
                      <a:headEnd type="none" w="sm" len="sm"/>
                      <a:tailEnd type="none" w="sm" len="sm"/>
                    </a:lnT>
                    <a:lnB w="38100" cap="flat" cmpd="sng">
                      <a:solidFill>
                        <a:srgbClr val="B4A7D6"/>
                      </a:solidFill>
                      <a:prstDash val="solid"/>
                      <a:round/>
                      <a:headEnd type="none" w="sm" len="sm"/>
                      <a:tailEnd type="none" w="sm" len="sm"/>
                    </a:lnB>
                  </a:tcPr>
                </a:tc>
                <a:tc>
                  <a:txBody>
                    <a:bodyPr/>
                    <a:lstStyle/>
                    <a:p>
                      <a:pPr marL="0" lvl="0" indent="0">
                        <a:spcBef>
                          <a:spcPts val="0"/>
                        </a:spcBef>
                        <a:spcAft>
                          <a:spcPts val="0"/>
                        </a:spcAft>
                        <a:buNone/>
                      </a:pPr>
                      <a:endParaRPr/>
                    </a:p>
                  </a:txBody>
                  <a:tcPr marL="81275" marR="81275" marT="152375" marB="152375">
                    <a:lnL w="38100" cap="flat" cmpd="sng">
                      <a:solidFill>
                        <a:srgbClr val="B4A7D6"/>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solidFill>
                      <a:prstDash val="solid"/>
                      <a:round/>
                      <a:headEnd type="none" w="sm" len="sm"/>
                      <a:tailEnd type="none" w="sm" len="sm"/>
                    </a:lnT>
                    <a:lnB w="38100" cap="flat" cmpd="sng">
                      <a:solidFill>
                        <a:srgbClr val="B4A7D6"/>
                      </a:solidFill>
                      <a:prstDash val="solid"/>
                      <a:round/>
                      <a:headEnd type="none" w="sm" len="sm"/>
                      <a:tailEnd type="none" w="sm" len="sm"/>
                    </a:lnB>
                  </a:tcPr>
                </a:tc>
                <a:extLst>
                  <a:ext uri="{0D108BD9-81ED-4DB2-BD59-A6C34878D82A}">
                    <a16:rowId xmlns:a16="http://schemas.microsoft.com/office/drawing/2014/main" val="10000"/>
                  </a:ext>
                </a:extLst>
              </a:tr>
              <a:tr h="2181925">
                <a:tc>
                  <a:txBody>
                    <a:bodyPr/>
                    <a:lstStyle/>
                    <a:p>
                      <a:pPr marL="0" lvl="0" indent="0">
                        <a:spcBef>
                          <a:spcPts val="0"/>
                        </a:spcBef>
                        <a:spcAft>
                          <a:spcPts val="0"/>
                        </a:spcAft>
                        <a:buNone/>
                      </a:pPr>
                      <a:endParaRPr sz="3000"/>
                    </a:p>
                  </a:txBody>
                  <a:tcPr marL="81275" marR="81275" marT="152375" marB="152375">
                    <a:lnL w="38100" cap="flat" cmpd="sng">
                      <a:solidFill>
                        <a:srgbClr val="B4A7D6"/>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solidFill>
                      <a:prstDash val="solid"/>
                      <a:round/>
                      <a:headEnd type="none" w="sm" len="sm"/>
                      <a:tailEnd type="none" w="sm" len="sm"/>
                    </a:lnT>
                    <a:lnB w="38100" cap="flat" cmpd="sng">
                      <a:solidFill>
                        <a:srgbClr val="B4A7D6"/>
                      </a:solidFill>
                      <a:prstDash val="solid"/>
                      <a:round/>
                      <a:headEnd type="none" w="sm" len="sm"/>
                      <a:tailEnd type="none" w="sm" len="sm"/>
                    </a:lnB>
                  </a:tcPr>
                </a:tc>
                <a:tc>
                  <a:txBody>
                    <a:bodyPr/>
                    <a:lstStyle/>
                    <a:p>
                      <a:pPr marL="0" lvl="0" indent="0">
                        <a:spcBef>
                          <a:spcPts val="0"/>
                        </a:spcBef>
                        <a:spcAft>
                          <a:spcPts val="0"/>
                        </a:spcAft>
                        <a:buNone/>
                      </a:pPr>
                      <a:endParaRPr/>
                    </a:p>
                  </a:txBody>
                  <a:tcPr marL="81275" marR="81275" marT="152375" marB="152375">
                    <a:lnL w="38100" cap="flat" cmpd="sng">
                      <a:solidFill>
                        <a:srgbClr val="B4A7D6"/>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solidFill>
                      <a:prstDash val="solid"/>
                      <a:round/>
                      <a:headEnd type="none" w="sm" len="sm"/>
                      <a:tailEnd type="none" w="sm" len="sm"/>
                    </a:lnT>
                    <a:lnB w="38100" cap="flat" cmpd="sng">
                      <a:solidFill>
                        <a:srgbClr val="B4A7D6"/>
                      </a:solidFill>
                      <a:prstDash val="solid"/>
                      <a:round/>
                      <a:headEnd type="none" w="sm" len="sm"/>
                      <a:tailEnd type="none" w="sm" len="sm"/>
                    </a:lnB>
                  </a:tcPr>
                </a:tc>
                <a:tc>
                  <a:txBody>
                    <a:bodyPr/>
                    <a:lstStyle/>
                    <a:p>
                      <a:pPr marL="0" lvl="0" indent="0">
                        <a:spcBef>
                          <a:spcPts val="0"/>
                        </a:spcBef>
                        <a:spcAft>
                          <a:spcPts val="0"/>
                        </a:spcAft>
                        <a:buNone/>
                      </a:pPr>
                      <a:endParaRPr/>
                    </a:p>
                  </a:txBody>
                  <a:tcPr marL="81275" marR="81275" marT="152375" marB="152375">
                    <a:lnL w="38100" cap="flat" cmpd="sng">
                      <a:solidFill>
                        <a:srgbClr val="B4A7D6"/>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solidFill>
                      <a:prstDash val="solid"/>
                      <a:round/>
                      <a:headEnd type="none" w="sm" len="sm"/>
                      <a:tailEnd type="none" w="sm" len="sm"/>
                    </a:lnT>
                    <a:lnB w="38100" cap="flat" cmpd="sng">
                      <a:solidFill>
                        <a:srgbClr val="B4A7D6"/>
                      </a:solidFill>
                      <a:prstDash val="solid"/>
                      <a:round/>
                      <a:headEnd type="none" w="sm" len="sm"/>
                      <a:tailEnd type="none" w="sm" len="sm"/>
                    </a:lnB>
                  </a:tcPr>
                </a:tc>
                <a:extLst>
                  <a:ext uri="{0D108BD9-81ED-4DB2-BD59-A6C34878D82A}">
                    <a16:rowId xmlns:a16="http://schemas.microsoft.com/office/drawing/2014/main" val="10001"/>
                  </a:ext>
                </a:extLst>
              </a:tr>
              <a:tr h="2096000">
                <a:tc>
                  <a:txBody>
                    <a:bodyPr/>
                    <a:lstStyle/>
                    <a:p>
                      <a:pPr marL="0" lvl="0" indent="0">
                        <a:spcBef>
                          <a:spcPts val="0"/>
                        </a:spcBef>
                        <a:spcAft>
                          <a:spcPts val="0"/>
                        </a:spcAft>
                        <a:buNone/>
                      </a:pPr>
                      <a:endParaRPr/>
                    </a:p>
                  </a:txBody>
                  <a:tcPr marL="81275" marR="81275" marT="152375" marB="152375">
                    <a:lnL w="38100" cap="flat" cmpd="sng">
                      <a:solidFill>
                        <a:srgbClr val="B4A7D6"/>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solidFill>
                      <a:prstDash val="solid"/>
                      <a:round/>
                      <a:headEnd type="none" w="sm" len="sm"/>
                      <a:tailEnd type="none" w="sm" len="sm"/>
                    </a:lnT>
                    <a:lnB w="38100" cap="flat" cmpd="sng">
                      <a:solidFill>
                        <a:srgbClr val="B4A7D6"/>
                      </a:solidFill>
                      <a:prstDash val="solid"/>
                      <a:round/>
                      <a:headEnd type="none" w="sm" len="sm"/>
                      <a:tailEnd type="none" w="sm" len="sm"/>
                    </a:lnB>
                  </a:tcPr>
                </a:tc>
                <a:tc>
                  <a:txBody>
                    <a:bodyPr/>
                    <a:lstStyle/>
                    <a:p>
                      <a:pPr marL="0" lvl="0" indent="0">
                        <a:spcBef>
                          <a:spcPts val="0"/>
                        </a:spcBef>
                        <a:spcAft>
                          <a:spcPts val="0"/>
                        </a:spcAft>
                        <a:buNone/>
                      </a:pPr>
                      <a:endParaRPr/>
                    </a:p>
                  </a:txBody>
                  <a:tcPr marL="81275" marR="81275" marT="152375" marB="152375">
                    <a:lnL w="38100" cap="flat" cmpd="sng">
                      <a:solidFill>
                        <a:srgbClr val="B4A7D6"/>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solidFill>
                      <a:prstDash val="solid"/>
                      <a:round/>
                      <a:headEnd type="none" w="sm" len="sm"/>
                      <a:tailEnd type="none" w="sm" len="sm"/>
                    </a:lnT>
                    <a:lnB w="38100" cap="flat" cmpd="sng">
                      <a:solidFill>
                        <a:srgbClr val="B4A7D6"/>
                      </a:solidFill>
                      <a:prstDash val="solid"/>
                      <a:round/>
                      <a:headEnd type="none" w="sm" len="sm"/>
                      <a:tailEnd type="none" w="sm" len="sm"/>
                    </a:lnB>
                  </a:tcPr>
                </a:tc>
                <a:tc>
                  <a:txBody>
                    <a:bodyPr/>
                    <a:lstStyle/>
                    <a:p>
                      <a:pPr marL="0" lvl="0" indent="0">
                        <a:spcBef>
                          <a:spcPts val="0"/>
                        </a:spcBef>
                        <a:spcAft>
                          <a:spcPts val="0"/>
                        </a:spcAft>
                        <a:buNone/>
                      </a:pPr>
                      <a:endParaRPr dirty="0"/>
                    </a:p>
                  </a:txBody>
                  <a:tcPr marL="81275" marR="81275" marT="152375" marB="152375">
                    <a:lnL w="38100" cap="flat" cmpd="sng">
                      <a:solidFill>
                        <a:srgbClr val="B4A7D6"/>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solidFill>
                      <a:prstDash val="solid"/>
                      <a:round/>
                      <a:headEnd type="none" w="sm" len="sm"/>
                      <a:tailEnd type="none" w="sm" len="sm"/>
                    </a:lnT>
                    <a:lnB w="38100" cap="flat" cmpd="sng">
                      <a:solidFill>
                        <a:srgbClr val="B4A7D6"/>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84" name="Google Shape;84;p13"/>
          <p:cNvSpPr txBox="1"/>
          <p:nvPr/>
        </p:nvSpPr>
        <p:spPr>
          <a:xfrm>
            <a:off x="15468225" y="14007018"/>
            <a:ext cx="12764700" cy="106980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000" dirty="0">
                <a:latin typeface="Open Sans"/>
                <a:ea typeface="Open Sans"/>
                <a:cs typeface="Open Sans"/>
                <a:sym typeface="Open Sans"/>
              </a:rPr>
              <a:t>Gunshot</a:t>
            </a:r>
            <a:r>
              <a:rPr lang="en" sz="6000" dirty="0">
                <a:latin typeface="Open Sans"/>
                <a:ea typeface="Open Sans"/>
                <a:cs typeface="Open Sans"/>
                <a:sym typeface="Open Sans"/>
              </a:rPr>
              <a:t> Detection: Method</a:t>
            </a:r>
            <a:r>
              <a:rPr lang="en-US" sz="6000" dirty="0">
                <a:latin typeface="Open Sans"/>
                <a:ea typeface="Open Sans"/>
                <a:cs typeface="Open Sans"/>
                <a:sym typeface="Open Sans"/>
              </a:rPr>
              <a:t>ology</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85" name="Google Shape;85;p13"/>
          <p:cNvSpPr txBox="1"/>
          <p:nvPr/>
        </p:nvSpPr>
        <p:spPr>
          <a:xfrm>
            <a:off x="15468218" y="15074265"/>
            <a:ext cx="12764700" cy="3389883"/>
          </a:xfrm>
          <a:prstGeom prst="rect">
            <a:avLst/>
          </a:prstGeom>
          <a:solidFill>
            <a:srgbClr val="B4A7D6"/>
          </a:solidFill>
          <a:ln>
            <a:noFill/>
          </a:ln>
        </p:spPr>
        <p:txBody>
          <a:bodyPr spcFirstLastPara="1" wrap="square" lIns="91425" tIns="91425" rIns="91425" bIns="91425" anchor="t" anchorCtr="0">
            <a:noAutofit/>
          </a:bodyPr>
          <a:lstStyle/>
          <a:p>
            <a:pPr lvl="0"/>
            <a:r>
              <a:rPr lang="en-US" sz="3000" dirty="0">
                <a:latin typeface="Cambria"/>
                <a:ea typeface="Cambria"/>
                <a:cs typeface="Cambria"/>
                <a:sym typeface="Cambria"/>
              </a:rPr>
              <a:t>A convolutional neural network (CNN) was trained on a variety of sound data</a:t>
            </a:r>
          </a:p>
          <a:p>
            <a:pPr lvl="0"/>
            <a:r>
              <a:rPr lang="en-US" sz="3000" dirty="0">
                <a:latin typeface="Cambria"/>
                <a:ea typeface="Cambria"/>
                <a:cs typeface="Cambria"/>
                <a:sym typeface="Cambria"/>
              </a:rPr>
              <a:t>to recognize gunshots. This model was then deployed to a Raspberry Pi Model 3 B+ with an SMS modem attached. The findings generated by this research project have the potential to expand the current state of knowledge regarding sound-based applications of CNNs, and while simultaneously reducing the amount of jobs that require human input, the results of this</a:t>
            </a:r>
          </a:p>
          <a:p>
            <a:pPr lvl="0"/>
            <a:r>
              <a:rPr lang="en-US" sz="3000" dirty="0">
                <a:latin typeface="Cambria"/>
                <a:ea typeface="Cambria"/>
                <a:cs typeface="Cambria"/>
                <a:sym typeface="Cambria"/>
              </a:rPr>
              <a:t>project could very well increase the standards of safety for a city’s residents.</a:t>
            </a:r>
          </a:p>
        </p:txBody>
      </p:sp>
      <p:graphicFrame>
        <p:nvGraphicFramePr>
          <p:cNvPr id="86" name="Google Shape;86;p13"/>
          <p:cNvGraphicFramePr/>
          <p:nvPr>
            <p:extLst>
              <p:ext uri="{D42A27DB-BD31-4B8C-83A1-F6EECF244321}">
                <p14:modId xmlns:p14="http://schemas.microsoft.com/office/powerpoint/2010/main" val="3153519955"/>
              </p:ext>
            </p:extLst>
          </p:nvPr>
        </p:nvGraphicFramePr>
        <p:xfrm>
          <a:off x="15478125" y="18515316"/>
          <a:ext cx="12755100" cy="3959783"/>
        </p:xfrm>
        <a:graphic>
          <a:graphicData uri="http://schemas.openxmlformats.org/drawingml/2006/table">
            <a:tbl>
              <a:tblPr>
                <a:noFill/>
                <a:tableStyleId>{50229B8C-A754-4A68-883B-8335CC01DA55}</a:tableStyleId>
              </a:tblPr>
              <a:tblGrid>
                <a:gridCol w="4251700">
                  <a:extLst>
                    <a:ext uri="{9D8B030D-6E8A-4147-A177-3AD203B41FA5}">
                      <a16:colId xmlns:a16="http://schemas.microsoft.com/office/drawing/2014/main" val="20000"/>
                    </a:ext>
                  </a:extLst>
                </a:gridCol>
                <a:gridCol w="4251700">
                  <a:extLst>
                    <a:ext uri="{9D8B030D-6E8A-4147-A177-3AD203B41FA5}">
                      <a16:colId xmlns:a16="http://schemas.microsoft.com/office/drawing/2014/main" val="20001"/>
                    </a:ext>
                  </a:extLst>
                </a:gridCol>
                <a:gridCol w="4251700">
                  <a:extLst>
                    <a:ext uri="{9D8B030D-6E8A-4147-A177-3AD203B41FA5}">
                      <a16:colId xmlns:a16="http://schemas.microsoft.com/office/drawing/2014/main" val="20002"/>
                    </a:ext>
                  </a:extLst>
                </a:gridCol>
              </a:tblGrid>
              <a:tr h="1815780">
                <a:tc>
                  <a:txBody>
                    <a:bodyPr/>
                    <a:lstStyle/>
                    <a:p>
                      <a:pPr marL="0" lvl="0" indent="0" algn="ctr" rtl="0">
                        <a:spcBef>
                          <a:spcPts val="0"/>
                        </a:spcBef>
                        <a:spcAft>
                          <a:spcPts val="0"/>
                        </a:spcAft>
                        <a:buNone/>
                      </a:pPr>
                      <a:r>
                        <a:rPr lang="en-US" sz="3000" dirty="0">
                          <a:latin typeface="Cambria"/>
                          <a:ea typeface="Cambria"/>
                          <a:cs typeface="Cambria"/>
                          <a:sym typeface="Cambria"/>
                        </a:rPr>
                        <a:t>Data Collection, Segmentation, &amp; Augmentation</a:t>
                      </a:r>
                      <a:endParaRPr sz="3000" dirty="0">
                        <a:latin typeface="Cambria"/>
                        <a:ea typeface="Cambria"/>
                        <a:cs typeface="Cambria"/>
                        <a:sym typeface="Cambria"/>
                      </a:endParaRPr>
                    </a:p>
                  </a:txBody>
                  <a:tcPr marL="91425" marR="91425" marT="91425" marB="91425">
                    <a:lnL w="9525" cap="flat" cmpd="sng">
                      <a:solidFill>
                        <a:srgbClr val="B4A7D6"/>
                      </a:solidFill>
                      <a:prstDash val="solid"/>
                      <a:round/>
                      <a:headEnd type="none" w="sm" len="sm"/>
                      <a:tailEnd type="none" w="sm" len="sm"/>
                    </a:lnL>
                    <a:lnR w="9525" cap="flat" cmpd="sng">
                      <a:solidFill>
                        <a:srgbClr val="B4A7D6"/>
                      </a:solidFill>
                      <a:prstDash val="solid"/>
                      <a:round/>
                      <a:headEnd type="none" w="sm" len="sm"/>
                      <a:tailEnd type="none" w="sm" len="sm"/>
                    </a:lnR>
                    <a:lnT w="9525" cap="flat" cmpd="sng">
                      <a:solidFill>
                        <a:srgbClr val="B4A7D6"/>
                      </a:solidFill>
                      <a:prstDash val="solid"/>
                      <a:round/>
                      <a:headEnd type="none" w="sm" len="sm"/>
                      <a:tailEnd type="none" w="sm" len="sm"/>
                    </a:lnT>
                    <a:lnB w="9525" cap="flat" cmpd="sng">
                      <a:solidFill>
                        <a:srgbClr val="B4A7D6"/>
                      </a:solidFill>
                      <a:prstDash val="solid"/>
                      <a:round/>
                      <a:headEnd type="none" w="sm" len="sm"/>
                      <a:tailEnd type="none" w="sm" len="sm"/>
                    </a:lnB>
                  </a:tcPr>
                </a:tc>
                <a:tc>
                  <a:txBody>
                    <a:bodyPr/>
                    <a:lstStyle/>
                    <a:p>
                      <a:pPr marL="0" lvl="0" indent="0" algn="ctr">
                        <a:spcBef>
                          <a:spcPts val="0"/>
                        </a:spcBef>
                        <a:spcAft>
                          <a:spcPts val="0"/>
                        </a:spcAft>
                        <a:buNone/>
                      </a:pPr>
                      <a:r>
                        <a:rPr lang="en" sz="3000" dirty="0">
                          <a:solidFill>
                            <a:schemeClr val="dk1"/>
                          </a:solidFill>
                          <a:latin typeface="Cambria"/>
                          <a:ea typeface="Cambria"/>
                          <a:cs typeface="Cambria"/>
                          <a:sym typeface="Cambria"/>
                        </a:rPr>
                        <a:t>Training the Model</a:t>
                      </a:r>
                      <a:endParaRPr sz="3000" dirty="0">
                        <a:latin typeface="Cambria"/>
                        <a:ea typeface="Cambria"/>
                        <a:cs typeface="Cambria"/>
                        <a:sym typeface="Cambria"/>
                      </a:endParaRPr>
                    </a:p>
                  </a:txBody>
                  <a:tcPr marL="91425" marR="91425" marT="91425" marB="91425">
                    <a:lnL w="9525" cap="flat" cmpd="sng">
                      <a:solidFill>
                        <a:srgbClr val="B4A7D6"/>
                      </a:solidFill>
                      <a:prstDash val="solid"/>
                      <a:round/>
                      <a:headEnd type="none" w="sm" len="sm"/>
                      <a:tailEnd type="none" w="sm" len="sm"/>
                    </a:lnL>
                    <a:lnR w="9525" cap="flat" cmpd="sng">
                      <a:solidFill>
                        <a:srgbClr val="B4A7D6"/>
                      </a:solidFill>
                      <a:prstDash val="solid"/>
                      <a:round/>
                      <a:headEnd type="none" w="sm" len="sm"/>
                      <a:tailEnd type="none" w="sm" len="sm"/>
                    </a:lnR>
                    <a:lnT w="9525" cap="flat" cmpd="sng">
                      <a:solidFill>
                        <a:srgbClr val="B4A7D6"/>
                      </a:solidFill>
                      <a:prstDash val="solid"/>
                      <a:round/>
                      <a:headEnd type="none" w="sm" len="sm"/>
                      <a:tailEnd type="none" w="sm" len="sm"/>
                    </a:lnT>
                    <a:lnB w="9525" cap="flat" cmpd="sng">
                      <a:solidFill>
                        <a:srgbClr val="B4A7D6"/>
                      </a:solidFill>
                      <a:prstDash val="solid"/>
                      <a:round/>
                      <a:headEnd type="none" w="sm" len="sm"/>
                      <a:tailEnd type="none" w="sm" len="sm"/>
                    </a:lnB>
                  </a:tcPr>
                </a:tc>
                <a:tc>
                  <a:txBody>
                    <a:bodyPr/>
                    <a:lstStyle/>
                    <a:p>
                      <a:pPr marL="0" lvl="0" indent="0" algn="ctr" rtl="0">
                        <a:spcBef>
                          <a:spcPts val="0"/>
                        </a:spcBef>
                        <a:spcAft>
                          <a:spcPts val="0"/>
                        </a:spcAft>
                        <a:buNone/>
                      </a:pPr>
                      <a:r>
                        <a:rPr lang="en-US" sz="3000" dirty="0">
                          <a:solidFill>
                            <a:schemeClr val="dk1"/>
                          </a:solidFill>
                          <a:latin typeface="Cambria"/>
                          <a:ea typeface="Cambria"/>
                          <a:cs typeface="Cambria"/>
                          <a:sym typeface="Cambria"/>
                        </a:rPr>
                        <a:t>Testing the Model</a:t>
                      </a:r>
                      <a:endParaRPr sz="3000" dirty="0">
                        <a:solidFill>
                          <a:schemeClr val="dk1"/>
                        </a:solidFill>
                        <a:latin typeface="Cambria"/>
                        <a:ea typeface="Cambria"/>
                        <a:cs typeface="Cambria"/>
                        <a:sym typeface="Cambria"/>
                      </a:endParaRPr>
                    </a:p>
                  </a:txBody>
                  <a:tcPr marL="91425" marR="91425" marT="91425" marB="91425">
                    <a:lnL w="9525" cap="flat" cmpd="sng">
                      <a:solidFill>
                        <a:srgbClr val="B4A7D6"/>
                      </a:solidFill>
                      <a:prstDash val="solid"/>
                      <a:round/>
                      <a:headEnd type="none" w="sm" len="sm"/>
                      <a:tailEnd type="none" w="sm" len="sm"/>
                    </a:lnL>
                    <a:lnR w="9525" cap="flat" cmpd="sng">
                      <a:solidFill>
                        <a:srgbClr val="B4A7D6"/>
                      </a:solidFill>
                      <a:prstDash val="solid"/>
                      <a:round/>
                      <a:headEnd type="none" w="sm" len="sm"/>
                      <a:tailEnd type="none" w="sm" len="sm"/>
                    </a:lnR>
                    <a:lnT w="9525" cap="flat" cmpd="sng">
                      <a:solidFill>
                        <a:srgbClr val="B4A7D6"/>
                      </a:solidFill>
                      <a:prstDash val="solid"/>
                      <a:round/>
                      <a:headEnd type="none" w="sm" len="sm"/>
                      <a:tailEnd type="none" w="sm" len="sm"/>
                    </a:lnT>
                    <a:lnB w="9525" cap="flat" cmpd="sng">
                      <a:solidFill>
                        <a:srgbClr val="B4A7D6"/>
                      </a:solidFill>
                      <a:prstDash val="solid"/>
                      <a:round/>
                      <a:headEnd type="none" w="sm" len="sm"/>
                      <a:tailEnd type="none" w="sm" len="sm"/>
                    </a:lnB>
                  </a:tcPr>
                </a:tc>
                <a:extLst>
                  <a:ext uri="{0D108BD9-81ED-4DB2-BD59-A6C34878D82A}">
                    <a16:rowId xmlns:a16="http://schemas.microsoft.com/office/drawing/2014/main" val="10000"/>
                  </a:ext>
                </a:extLst>
              </a:tr>
              <a:tr h="2144003">
                <a:tc>
                  <a:txBody>
                    <a:bodyPr/>
                    <a:lstStyle/>
                    <a:p>
                      <a:pPr marL="457200" lvl="0" indent="-419100" rtl="0">
                        <a:spcBef>
                          <a:spcPts val="0"/>
                        </a:spcBef>
                        <a:spcAft>
                          <a:spcPts val="0"/>
                        </a:spcAft>
                        <a:buSzPts val="3000"/>
                        <a:buFont typeface="Cambria"/>
                        <a:buChar char="●"/>
                      </a:pPr>
                      <a:r>
                        <a:rPr lang="en-US" sz="3000" i="1" dirty="0">
                          <a:latin typeface="Cambria"/>
                          <a:ea typeface="Cambria"/>
                          <a:cs typeface="Cambria"/>
                          <a:sym typeface="Cambria"/>
                        </a:rPr>
                        <a:t>???</a:t>
                      </a:r>
                      <a:endParaRPr sz="3000" b="1" dirty="0">
                        <a:latin typeface="Cambria"/>
                        <a:ea typeface="Cambria"/>
                        <a:cs typeface="Cambria"/>
                        <a:sym typeface="Cambria"/>
                      </a:endParaRPr>
                    </a:p>
                  </a:txBody>
                  <a:tcPr marL="91425" marR="91425" marT="91425" marB="91425">
                    <a:lnL w="9525" cap="flat" cmpd="sng">
                      <a:solidFill>
                        <a:srgbClr val="B4A7D6"/>
                      </a:solidFill>
                      <a:prstDash val="solid"/>
                      <a:round/>
                      <a:headEnd type="none" w="sm" len="sm"/>
                      <a:tailEnd type="none" w="sm" len="sm"/>
                    </a:lnL>
                    <a:lnR w="9525" cap="flat" cmpd="sng">
                      <a:solidFill>
                        <a:srgbClr val="B4A7D6"/>
                      </a:solidFill>
                      <a:prstDash val="solid"/>
                      <a:round/>
                      <a:headEnd type="none" w="sm" len="sm"/>
                      <a:tailEnd type="none" w="sm" len="sm"/>
                    </a:lnR>
                    <a:lnT w="9525" cap="flat" cmpd="sng">
                      <a:solidFill>
                        <a:srgbClr val="B4A7D6"/>
                      </a:solidFill>
                      <a:prstDash val="solid"/>
                      <a:round/>
                      <a:headEnd type="none" w="sm" len="sm"/>
                      <a:tailEnd type="none" w="sm" len="sm"/>
                    </a:lnT>
                    <a:lnB w="9525" cap="flat" cmpd="sng">
                      <a:solidFill>
                        <a:srgbClr val="B4A7D6"/>
                      </a:solidFill>
                      <a:prstDash val="solid"/>
                      <a:round/>
                      <a:headEnd type="none" w="sm" len="sm"/>
                      <a:tailEnd type="none" w="sm" len="sm"/>
                    </a:lnB>
                  </a:tcPr>
                </a:tc>
                <a:tc>
                  <a:txBody>
                    <a:bodyPr/>
                    <a:lstStyle/>
                    <a:p>
                      <a:pPr marL="457200" lvl="0" indent="-419100" rtl="0">
                        <a:spcBef>
                          <a:spcPts val="0"/>
                        </a:spcBef>
                        <a:spcAft>
                          <a:spcPts val="0"/>
                        </a:spcAft>
                        <a:buSzPts val="3000"/>
                        <a:buFont typeface="Cambria"/>
                        <a:buChar char="●"/>
                      </a:pPr>
                      <a:r>
                        <a:rPr lang="en" sz="3000" b="0" dirty="0">
                          <a:latin typeface="Cambria"/>
                          <a:ea typeface="Cambria"/>
                          <a:cs typeface="Cambria"/>
                          <a:sym typeface="Cambria"/>
                        </a:rPr>
                        <a:t>???</a:t>
                      </a:r>
                      <a:endParaRPr sz="3000" b="0" dirty="0">
                        <a:latin typeface="Cambria"/>
                        <a:ea typeface="Cambria"/>
                        <a:cs typeface="Cambria"/>
                        <a:sym typeface="Cambria"/>
                      </a:endParaRPr>
                    </a:p>
                  </a:txBody>
                  <a:tcPr marL="91425" marR="91425" marT="91425" marB="91425">
                    <a:lnL w="9525" cap="flat" cmpd="sng">
                      <a:solidFill>
                        <a:srgbClr val="B4A7D6"/>
                      </a:solidFill>
                      <a:prstDash val="solid"/>
                      <a:round/>
                      <a:headEnd type="none" w="sm" len="sm"/>
                      <a:tailEnd type="none" w="sm" len="sm"/>
                    </a:lnL>
                    <a:lnR w="9525" cap="flat" cmpd="sng">
                      <a:solidFill>
                        <a:srgbClr val="B4A7D6"/>
                      </a:solidFill>
                      <a:prstDash val="solid"/>
                      <a:round/>
                      <a:headEnd type="none" w="sm" len="sm"/>
                      <a:tailEnd type="none" w="sm" len="sm"/>
                    </a:lnR>
                    <a:lnT w="9525" cap="flat" cmpd="sng">
                      <a:solidFill>
                        <a:srgbClr val="B4A7D6"/>
                      </a:solidFill>
                      <a:prstDash val="solid"/>
                      <a:round/>
                      <a:headEnd type="none" w="sm" len="sm"/>
                      <a:tailEnd type="none" w="sm" len="sm"/>
                    </a:lnT>
                    <a:lnB w="9525" cap="flat" cmpd="sng">
                      <a:solidFill>
                        <a:srgbClr val="B4A7D6"/>
                      </a:solidFill>
                      <a:prstDash val="solid"/>
                      <a:round/>
                      <a:headEnd type="none" w="sm" len="sm"/>
                      <a:tailEnd type="none" w="sm" len="sm"/>
                    </a:lnB>
                  </a:tcPr>
                </a:tc>
                <a:tc>
                  <a:txBody>
                    <a:bodyPr/>
                    <a:lstStyle/>
                    <a:p>
                      <a:pPr marL="457200" lvl="0" indent="-419100" rtl="0">
                        <a:spcBef>
                          <a:spcPts val="0"/>
                        </a:spcBef>
                        <a:spcAft>
                          <a:spcPts val="0"/>
                        </a:spcAft>
                        <a:buClr>
                          <a:schemeClr val="dk1"/>
                        </a:buClr>
                        <a:buSzPts val="3000"/>
                        <a:buFont typeface="Cambria"/>
                        <a:buChar char="●"/>
                      </a:pPr>
                      <a:r>
                        <a:rPr lang="en-US" sz="3000" b="0" dirty="0">
                          <a:solidFill>
                            <a:schemeClr val="dk1"/>
                          </a:solidFill>
                          <a:latin typeface="Cambria"/>
                          <a:ea typeface="Cambria"/>
                          <a:cs typeface="Cambria"/>
                          <a:sym typeface="Cambria"/>
                        </a:rPr>
                        <a:t>???</a:t>
                      </a:r>
                      <a:endParaRPr sz="3000" b="0" dirty="0">
                        <a:latin typeface="Cambria"/>
                        <a:ea typeface="Cambria"/>
                        <a:cs typeface="Cambria"/>
                        <a:sym typeface="Cambria"/>
                      </a:endParaRPr>
                    </a:p>
                  </a:txBody>
                  <a:tcPr marL="91425" marR="91425" marT="91425" marB="91425">
                    <a:lnL w="9525" cap="flat" cmpd="sng">
                      <a:solidFill>
                        <a:srgbClr val="B4A7D6"/>
                      </a:solidFill>
                      <a:prstDash val="solid"/>
                      <a:round/>
                      <a:headEnd type="none" w="sm" len="sm"/>
                      <a:tailEnd type="none" w="sm" len="sm"/>
                    </a:lnL>
                    <a:lnR w="9525" cap="flat" cmpd="sng">
                      <a:solidFill>
                        <a:srgbClr val="B4A7D6"/>
                      </a:solidFill>
                      <a:prstDash val="solid"/>
                      <a:round/>
                      <a:headEnd type="none" w="sm" len="sm"/>
                      <a:tailEnd type="none" w="sm" len="sm"/>
                    </a:lnR>
                    <a:lnT w="9525" cap="flat" cmpd="sng">
                      <a:solidFill>
                        <a:srgbClr val="B4A7D6"/>
                      </a:solidFill>
                      <a:prstDash val="solid"/>
                      <a:round/>
                      <a:headEnd type="none" w="sm" len="sm"/>
                      <a:tailEnd type="none" w="sm" len="sm"/>
                    </a:lnT>
                    <a:lnB w="9525" cap="flat" cmpd="sng">
                      <a:solidFill>
                        <a:srgbClr val="B4A7D6"/>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87" name="Google Shape;87;p13"/>
          <p:cNvSpPr txBox="1"/>
          <p:nvPr/>
        </p:nvSpPr>
        <p:spPr>
          <a:xfrm>
            <a:off x="15478275" y="22785634"/>
            <a:ext cx="12765000" cy="106980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000" dirty="0">
                <a:latin typeface="Open Sans"/>
                <a:ea typeface="Open Sans"/>
                <a:cs typeface="Open Sans"/>
                <a:sym typeface="Open Sans"/>
              </a:rPr>
              <a:t>Gunshot</a:t>
            </a:r>
            <a:r>
              <a:rPr lang="en" sz="6000" dirty="0">
                <a:latin typeface="Open Sans"/>
                <a:ea typeface="Open Sans"/>
                <a:cs typeface="Open Sans"/>
                <a:sym typeface="Open Sans"/>
              </a:rPr>
              <a:t> Detection: Results</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88" name="Google Shape;88;p13"/>
          <p:cNvSpPr txBox="1"/>
          <p:nvPr/>
        </p:nvSpPr>
        <p:spPr>
          <a:xfrm>
            <a:off x="15478425" y="23855446"/>
            <a:ext cx="12764700" cy="1579800"/>
          </a:xfrm>
          <a:prstGeom prst="rect">
            <a:avLst/>
          </a:prstGeom>
          <a:solidFill>
            <a:srgbClr val="B4A7D6"/>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3000" dirty="0">
                <a:latin typeface="Cambria"/>
                <a:ea typeface="Cambria"/>
                <a:cs typeface="Cambria"/>
                <a:sym typeface="Cambria"/>
              </a:rPr>
              <a:t>{Insert results he</a:t>
            </a:r>
            <a:r>
              <a:rPr lang="en-US" sz="3000" dirty="0">
                <a:latin typeface="Cambria"/>
                <a:ea typeface="Cambria"/>
                <a:cs typeface="Cambria"/>
                <a:sym typeface="Cambria"/>
              </a:rPr>
              <a:t>re}</a:t>
            </a:r>
            <a:endParaRPr sz="3000" dirty="0">
              <a:latin typeface="Cambria"/>
              <a:ea typeface="Cambria"/>
              <a:cs typeface="Cambria"/>
              <a:sym typeface="Cambria"/>
            </a:endParaRPr>
          </a:p>
        </p:txBody>
      </p:sp>
      <p:pic>
        <p:nvPicPr>
          <p:cNvPr id="89" name="Google Shape;89;p13"/>
          <p:cNvPicPr preferRelativeResize="0"/>
          <p:nvPr/>
        </p:nvPicPr>
        <p:blipFill>
          <a:blip r:embed="rId12">
            <a:alphaModFix/>
          </a:blip>
          <a:stretch>
            <a:fillRect/>
          </a:stretch>
        </p:blipFill>
        <p:spPr>
          <a:xfrm>
            <a:off x="18493735" y="28555660"/>
            <a:ext cx="2334171" cy="2503900"/>
          </a:xfrm>
          <a:prstGeom prst="rect">
            <a:avLst/>
          </a:prstGeom>
          <a:noFill/>
          <a:ln>
            <a:noFill/>
          </a:ln>
        </p:spPr>
      </p:pic>
      <p:pic>
        <p:nvPicPr>
          <p:cNvPr id="90" name="Google Shape;90;p13"/>
          <p:cNvPicPr preferRelativeResize="0"/>
          <p:nvPr/>
        </p:nvPicPr>
        <p:blipFill rotWithShape="1">
          <a:blip r:embed="rId13">
            <a:alphaModFix/>
          </a:blip>
          <a:srcRect t="7503"/>
          <a:stretch/>
        </p:blipFill>
        <p:spPr>
          <a:xfrm>
            <a:off x="22071314" y="28525296"/>
            <a:ext cx="2108713" cy="2534263"/>
          </a:xfrm>
          <a:prstGeom prst="rect">
            <a:avLst/>
          </a:prstGeom>
          <a:noFill/>
          <a:ln>
            <a:noFill/>
          </a:ln>
        </p:spPr>
      </p:pic>
      <p:pic>
        <p:nvPicPr>
          <p:cNvPr id="91" name="Google Shape;91;p13"/>
          <p:cNvPicPr preferRelativeResize="0"/>
          <p:nvPr/>
        </p:nvPicPr>
        <p:blipFill rotWithShape="1">
          <a:blip r:embed="rId14">
            <a:alphaModFix/>
          </a:blip>
          <a:srcRect l="2302" r="4492"/>
          <a:stretch/>
        </p:blipFill>
        <p:spPr>
          <a:xfrm>
            <a:off x="24933602" y="28658621"/>
            <a:ext cx="3290862" cy="2267614"/>
          </a:xfrm>
          <a:prstGeom prst="rect">
            <a:avLst/>
          </a:prstGeom>
          <a:noFill/>
          <a:ln>
            <a:noFill/>
          </a:ln>
        </p:spPr>
      </p:pic>
      <p:sp>
        <p:nvSpPr>
          <p:cNvPr id="92" name="Google Shape;92;p13"/>
          <p:cNvSpPr txBox="1"/>
          <p:nvPr/>
        </p:nvSpPr>
        <p:spPr>
          <a:xfrm rot="-5400000">
            <a:off x="15777924" y="11915683"/>
            <a:ext cx="2243100" cy="64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a:latin typeface="Cambria"/>
                <a:ea typeface="Cambria"/>
                <a:cs typeface="Cambria"/>
                <a:sym typeface="Cambria"/>
              </a:rPr>
              <a:t>???</a:t>
            </a:r>
            <a:endParaRPr sz="3000">
              <a:latin typeface="Cambria"/>
              <a:ea typeface="Cambria"/>
              <a:cs typeface="Cambria"/>
              <a:sym typeface="Cambria"/>
            </a:endParaRPr>
          </a:p>
        </p:txBody>
      </p:sp>
      <p:pic>
        <p:nvPicPr>
          <p:cNvPr id="94" name="Google Shape;94;p13"/>
          <p:cNvPicPr preferRelativeResize="0"/>
          <p:nvPr/>
        </p:nvPicPr>
        <p:blipFill>
          <a:blip r:embed="rId15">
            <a:alphaModFix/>
          </a:blip>
          <a:stretch>
            <a:fillRect/>
          </a:stretch>
        </p:blipFill>
        <p:spPr>
          <a:xfrm>
            <a:off x="18003902" y="31029197"/>
            <a:ext cx="3313838" cy="2503887"/>
          </a:xfrm>
          <a:prstGeom prst="rect">
            <a:avLst/>
          </a:prstGeom>
          <a:noFill/>
          <a:ln>
            <a:noFill/>
          </a:ln>
        </p:spPr>
      </p:pic>
      <p:pic>
        <p:nvPicPr>
          <p:cNvPr id="95" name="Google Shape;95;p13"/>
          <p:cNvPicPr preferRelativeResize="0"/>
          <p:nvPr/>
        </p:nvPicPr>
        <p:blipFill>
          <a:blip r:embed="rId16">
            <a:alphaModFix/>
          </a:blip>
          <a:stretch>
            <a:fillRect/>
          </a:stretch>
        </p:blipFill>
        <p:spPr>
          <a:xfrm>
            <a:off x="21317740" y="31477523"/>
            <a:ext cx="3615862" cy="1584893"/>
          </a:xfrm>
          <a:prstGeom prst="rect">
            <a:avLst/>
          </a:prstGeom>
          <a:noFill/>
          <a:ln>
            <a:noFill/>
          </a:ln>
        </p:spPr>
      </p:pic>
      <p:pic>
        <p:nvPicPr>
          <p:cNvPr id="97" name="Google Shape;97;p13"/>
          <p:cNvPicPr preferRelativeResize="0"/>
          <p:nvPr/>
        </p:nvPicPr>
        <p:blipFill>
          <a:blip r:embed="rId17">
            <a:alphaModFix/>
          </a:blip>
          <a:stretch>
            <a:fillRect/>
          </a:stretch>
        </p:blipFill>
        <p:spPr>
          <a:xfrm>
            <a:off x="17686571" y="11070882"/>
            <a:ext cx="1392049" cy="2343301"/>
          </a:xfrm>
          <a:prstGeom prst="rect">
            <a:avLst/>
          </a:prstGeom>
          <a:noFill/>
          <a:ln>
            <a:noFill/>
          </a:ln>
        </p:spPr>
      </p:pic>
      <p:pic>
        <p:nvPicPr>
          <p:cNvPr id="99" name="Google Shape;99;p13"/>
          <p:cNvPicPr preferRelativeResize="0"/>
          <p:nvPr/>
        </p:nvPicPr>
        <p:blipFill rotWithShape="1">
          <a:blip r:embed="rId18">
            <a:alphaModFix/>
          </a:blip>
          <a:srcRect t="3300" b="1858"/>
          <a:stretch/>
        </p:blipFill>
        <p:spPr>
          <a:xfrm>
            <a:off x="22431971" y="11086407"/>
            <a:ext cx="3742500" cy="2314798"/>
          </a:xfrm>
          <a:prstGeom prst="rect">
            <a:avLst/>
          </a:prstGeom>
          <a:noFill/>
          <a:ln>
            <a:noFill/>
          </a:ln>
        </p:spPr>
      </p:pic>
      <p:pic>
        <p:nvPicPr>
          <p:cNvPr id="101" name="Google Shape;101;p13"/>
          <p:cNvPicPr preferRelativeResize="0"/>
          <p:nvPr/>
        </p:nvPicPr>
        <p:blipFill>
          <a:blip r:embed="rId19">
            <a:alphaModFix/>
          </a:blip>
          <a:stretch>
            <a:fillRect/>
          </a:stretch>
        </p:blipFill>
        <p:spPr>
          <a:xfrm>
            <a:off x="19640873" y="11081520"/>
            <a:ext cx="1614951" cy="2322025"/>
          </a:xfrm>
          <a:prstGeom prst="rect">
            <a:avLst/>
          </a:prstGeom>
          <a:noFill/>
          <a:ln>
            <a:noFill/>
          </a:ln>
        </p:spPr>
      </p:pic>
      <p:pic>
        <p:nvPicPr>
          <p:cNvPr id="102" name="Google Shape;102;p13"/>
          <p:cNvPicPr preferRelativeResize="0"/>
          <p:nvPr/>
        </p:nvPicPr>
        <p:blipFill>
          <a:blip r:embed="rId20"/>
          <a:srcRect/>
          <a:stretch/>
        </p:blipFill>
        <p:spPr>
          <a:xfrm>
            <a:off x="5272740" y="19559809"/>
            <a:ext cx="8302025" cy="2994280"/>
          </a:xfrm>
          <a:prstGeom prst="rect">
            <a:avLst/>
          </a:prstGeom>
          <a:noFill/>
          <a:ln>
            <a:solidFill>
              <a:srgbClr val="B4A8D5"/>
            </a:solidFill>
          </a:ln>
        </p:spPr>
      </p:pic>
      <p:sp>
        <p:nvSpPr>
          <p:cNvPr id="103" name="Google Shape;103;p13"/>
          <p:cNvSpPr txBox="1"/>
          <p:nvPr/>
        </p:nvSpPr>
        <p:spPr>
          <a:xfrm>
            <a:off x="860300" y="18154444"/>
            <a:ext cx="12755100" cy="106980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CNNs</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104" name="Google Shape;104;p13"/>
          <p:cNvSpPr txBox="1"/>
          <p:nvPr/>
        </p:nvSpPr>
        <p:spPr>
          <a:xfrm>
            <a:off x="869775" y="22906119"/>
            <a:ext cx="12755100" cy="1579800"/>
          </a:xfrm>
          <a:prstGeom prst="rect">
            <a:avLst/>
          </a:prstGeom>
          <a:solidFill>
            <a:srgbClr val="B4A7D6"/>
          </a:solidFill>
          <a:ln>
            <a:noFill/>
          </a:ln>
        </p:spPr>
        <p:txBody>
          <a:bodyPr spcFirstLastPara="1" wrap="square" lIns="91425" tIns="91425" rIns="91425" bIns="91425" anchor="t" anchorCtr="0">
            <a:noAutofit/>
          </a:bodyPr>
          <a:lstStyle/>
          <a:p>
            <a:pPr lvl="0"/>
            <a:r>
              <a:rPr lang="en-US" sz="3000" dirty="0">
                <a:latin typeface="Cambria"/>
                <a:ea typeface="Cambria"/>
                <a:cs typeface="Cambria"/>
                <a:sym typeface="Cambria"/>
              </a:rPr>
              <a:t>They do so by</a:t>
            </a:r>
            <a:r>
              <a:rPr lang="en" sz="3000" dirty="0">
                <a:latin typeface="Cambria"/>
                <a:ea typeface="Cambria"/>
                <a:cs typeface="Cambria"/>
                <a:sym typeface="Cambria"/>
              </a:rPr>
              <a:t> </a:t>
            </a:r>
            <a:r>
              <a:rPr lang="en-US" sz="3000" dirty="0">
                <a:latin typeface="Cambria"/>
                <a:ea typeface="Cambria"/>
                <a:cs typeface="Cambria"/>
                <a:sym typeface="Cambria"/>
              </a:rPr>
              <a:t>iteratively sliding over small regions of a given image and translating any inherent properties in a region to a proceeding layer in the network. This process is repeated up until output layer generates a response.</a:t>
            </a:r>
            <a:endParaRPr sz="3000" dirty="0">
              <a:latin typeface="Cambria"/>
              <a:ea typeface="Cambria"/>
              <a:cs typeface="Cambria"/>
              <a:sym typeface="Cambria"/>
            </a:endParaRPr>
          </a:p>
        </p:txBody>
      </p:sp>
      <p:sp>
        <p:nvSpPr>
          <p:cNvPr id="105" name="Google Shape;105;p13"/>
          <p:cNvSpPr txBox="1"/>
          <p:nvPr/>
        </p:nvSpPr>
        <p:spPr>
          <a:xfrm>
            <a:off x="869775" y="19224256"/>
            <a:ext cx="4274700" cy="3746400"/>
          </a:xfrm>
          <a:prstGeom prst="rect">
            <a:avLst/>
          </a:prstGeom>
          <a:solidFill>
            <a:srgbClr val="B4A7D6"/>
          </a:solidFill>
          <a:ln>
            <a:noFill/>
          </a:ln>
        </p:spPr>
        <p:txBody>
          <a:bodyPr spcFirstLastPara="1" wrap="square" lIns="91425" tIns="91425" rIns="91425" bIns="91425" anchor="t" anchorCtr="0">
            <a:noAutofit/>
          </a:bodyPr>
          <a:lstStyle/>
          <a:p>
            <a:pPr lvl="0"/>
            <a:r>
              <a:rPr lang="en-US" sz="3000" dirty="0">
                <a:latin typeface="Cambria"/>
                <a:ea typeface="Cambria"/>
                <a:cs typeface="Cambria"/>
                <a:sym typeface="Cambria"/>
              </a:rPr>
              <a:t>Convolutional Neural</a:t>
            </a:r>
            <a:r>
              <a:rPr lang="en" sz="3000" dirty="0">
                <a:latin typeface="Cambria"/>
                <a:ea typeface="Cambria"/>
                <a:cs typeface="Cambria"/>
                <a:sym typeface="Cambria"/>
              </a:rPr>
              <a:t> Networks (CNNs) are neural networks designed </a:t>
            </a:r>
            <a:r>
              <a:rPr lang="en-US" sz="3000" dirty="0">
                <a:latin typeface="Cambria"/>
                <a:ea typeface="Cambria"/>
                <a:cs typeface="Cambria"/>
                <a:sym typeface="Cambria"/>
              </a:rPr>
              <a:t>to</a:t>
            </a:r>
            <a:r>
              <a:rPr lang="en" sz="3000" dirty="0">
                <a:latin typeface="Cambria"/>
                <a:ea typeface="Cambria"/>
                <a:cs typeface="Cambria"/>
                <a:sym typeface="Cambria"/>
              </a:rPr>
              <a:t> </a:t>
            </a:r>
            <a:r>
              <a:rPr lang="en-US" sz="3000" dirty="0">
                <a:latin typeface="Cambria"/>
                <a:ea typeface="Cambria"/>
                <a:cs typeface="Cambria"/>
                <a:sym typeface="Cambria"/>
              </a:rPr>
              <a:t>locate, model, and accurately predict patterns present in input data such as a colored image.</a:t>
            </a:r>
            <a:endParaRPr sz="3000" dirty="0">
              <a:latin typeface="Cambria"/>
              <a:ea typeface="Cambria"/>
              <a:cs typeface="Cambria"/>
              <a:sym typeface="Cambria"/>
            </a:endParaRPr>
          </a:p>
        </p:txBody>
      </p:sp>
      <p:pic>
        <p:nvPicPr>
          <p:cNvPr id="106" name="Google Shape;106;p13"/>
          <p:cNvPicPr preferRelativeResize="0"/>
          <p:nvPr/>
        </p:nvPicPr>
        <p:blipFill>
          <a:blip r:embed="rId21">
            <a:alphaModFix/>
          </a:blip>
          <a:stretch>
            <a:fillRect/>
          </a:stretch>
        </p:blipFill>
        <p:spPr>
          <a:xfrm>
            <a:off x="24933602" y="31257399"/>
            <a:ext cx="3290862" cy="2040252"/>
          </a:xfrm>
          <a:prstGeom prst="rect">
            <a:avLst/>
          </a:prstGeom>
          <a:noFill/>
          <a:ln>
            <a:noFill/>
          </a:ln>
        </p:spPr>
      </p:pic>
      <p:sp>
        <p:nvSpPr>
          <p:cNvPr id="108" name="Google Shape;108;p13"/>
          <p:cNvSpPr txBox="1"/>
          <p:nvPr/>
        </p:nvSpPr>
        <p:spPr>
          <a:xfrm>
            <a:off x="9553575" y="32105775"/>
            <a:ext cx="4071300" cy="6762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a:solidFill>
                  <a:srgbClr val="222222"/>
                </a:solidFill>
                <a:highlight>
                  <a:srgbClr val="FFFFFF"/>
                </a:highlight>
                <a:latin typeface="Cambria"/>
                <a:ea typeface="Cambria"/>
                <a:cs typeface="Cambria"/>
                <a:sym typeface="Cambria"/>
              </a:rPr>
              <a:t>Donahue, J., Krähenbühl, P., &amp; Darrell, T. (2016). Adversarial feature learning.</a:t>
            </a:r>
            <a:endParaRPr>
              <a:latin typeface="Cambria"/>
              <a:ea typeface="Cambria"/>
              <a:cs typeface="Cambria"/>
              <a:sym typeface="Cambria"/>
            </a:endParaRPr>
          </a:p>
        </p:txBody>
      </p:sp>
      <p:graphicFrame>
        <p:nvGraphicFramePr>
          <p:cNvPr id="109" name="Google Shape;109;p13"/>
          <p:cNvGraphicFramePr/>
          <p:nvPr>
            <p:extLst>
              <p:ext uri="{D42A27DB-BD31-4B8C-83A1-F6EECF244321}">
                <p14:modId xmlns:p14="http://schemas.microsoft.com/office/powerpoint/2010/main" val="478677008"/>
              </p:ext>
            </p:extLst>
          </p:nvPr>
        </p:nvGraphicFramePr>
        <p:xfrm>
          <a:off x="16573685" y="5588641"/>
          <a:ext cx="10273000" cy="8119299"/>
        </p:xfrm>
        <a:graphic>
          <a:graphicData uri="http://schemas.openxmlformats.org/drawingml/2006/table">
            <a:tbl>
              <a:tblPr>
                <a:noFill/>
                <a:tableStyleId>{50229B8C-A754-4A68-883B-8335CC01DA55}</a:tableStyleId>
              </a:tblPr>
              <a:tblGrid>
                <a:gridCol w="665425">
                  <a:extLst>
                    <a:ext uri="{9D8B030D-6E8A-4147-A177-3AD203B41FA5}">
                      <a16:colId xmlns:a16="http://schemas.microsoft.com/office/drawing/2014/main" val="20000"/>
                    </a:ext>
                  </a:extLst>
                </a:gridCol>
                <a:gridCol w="4520600">
                  <a:extLst>
                    <a:ext uri="{9D8B030D-6E8A-4147-A177-3AD203B41FA5}">
                      <a16:colId xmlns:a16="http://schemas.microsoft.com/office/drawing/2014/main" val="20001"/>
                    </a:ext>
                  </a:extLst>
                </a:gridCol>
                <a:gridCol w="5086975">
                  <a:extLst>
                    <a:ext uri="{9D8B030D-6E8A-4147-A177-3AD203B41FA5}">
                      <a16:colId xmlns:a16="http://schemas.microsoft.com/office/drawing/2014/main" val="20002"/>
                    </a:ext>
                  </a:extLst>
                </a:gridCol>
              </a:tblGrid>
              <a:tr h="653334">
                <a:tc>
                  <a:txBody>
                    <a:bodyPr/>
                    <a:lstStyle/>
                    <a:p>
                      <a:pPr marL="0" lvl="0" indent="0" rtl="0">
                        <a:spcBef>
                          <a:spcPts val="0"/>
                        </a:spcBef>
                        <a:spcAft>
                          <a:spcPts val="0"/>
                        </a:spcAft>
                        <a:buNone/>
                      </a:pPr>
                      <a:endParaRPr sz="2300"/>
                    </a:p>
                  </a:txBody>
                  <a:tcPr marL="81275" marR="81275" marT="152375" marB="152375">
                    <a:lnL w="38100" cap="flat" cmpd="sng">
                      <a:solidFill>
                        <a:srgbClr val="B4A7D6">
                          <a:alpha val="0"/>
                        </a:srgbClr>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alpha val="0"/>
                        </a:srgbClr>
                      </a:solidFill>
                      <a:prstDash val="solid"/>
                      <a:round/>
                      <a:headEnd type="none" w="sm" len="sm"/>
                      <a:tailEnd type="none" w="sm" len="sm"/>
                    </a:lnT>
                    <a:lnB w="38100" cap="flat" cmpd="sng">
                      <a:solidFill>
                        <a:srgbClr val="B4A7D6"/>
                      </a:solidFill>
                      <a:prstDash val="solid"/>
                      <a:round/>
                      <a:headEnd type="none" w="sm" len="sm"/>
                      <a:tailEnd type="none" w="sm" len="sm"/>
                    </a:lnB>
                  </a:tcPr>
                </a:tc>
                <a:tc>
                  <a:txBody>
                    <a:bodyPr/>
                    <a:lstStyle/>
                    <a:p>
                      <a:pPr marL="0" lvl="0" indent="0" rtl="0">
                        <a:spcBef>
                          <a:spcPts val="0"/>
                        </a:spcBef>
                        <a:spcAft>
                          <a:spcPts val="0"/>
                        </a:spcAft>
                        <a:buNone/>
                      </a:pPr>
                      <a:endParaRPr dirty="0"/>
                    </a:p>
                  </a:txBody>
                  <a:tcPr marL="81275" marR="81275" marT="152375" marB="152375">
                    <a:lnL w="38100" cap="flat" cmpd="sng">
                      <a:solidFill>
                        <a:srgbClr val="B4A7D6"/>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solidFill>
                      <a:prstDash val="solid"/>
                      <a:round/>
                      <a:headEnd type="none" w="sm" len="sm"/>
                      <a:tailEnd type="none" w="sm" len="sm"/>
                    </a:lnT>
                    <a:lnB w="38100" cap="flat" cmpd="sng">
                      <a:solidFill>
                        <a:srgbClr val="B4A7D6"/>
                      </a:solidFill>
                      <a:prstDash val="solid"/>
                      <a:round/>
                      <a:headEnd type="none" w="sm" len="sm"/>
                      <a:tailEnd type="none" w="sm" len="sm"/>
                    </a:lnB>
                  </a:tcPr>
                </a:tc>
                <a:tc>
                  <a:txBody>
                    <a:bodyPr/>
                    <a:lstStyle/>
                    <a:p>
                      <a:pPr marL="0" lvl="0" indent="0" rtl="0">
                        <a:spcBef>
                          <a:spcPts val="0"/>
                        </a:spcBef>
                        <a:spcAft>
                          <a:spcPts val="0"/>
                        </a:spcAft>
                        <a:buNone/>
                      </a:pPr>
                      <a:endParaRPr sz="2300"/>
                    </a:p>
                  </a:txBody>
                  <a:tcPr marL="81275" marR="81275" marT="152375" marB="152375">
                    <a:lnL w="38100" cap="flat" cmpd="sng">
                      <a:solidFill>
                        <a:srgbClr val="B4A7D6"/>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solidFill>
                      <a:prstDash val="solid"/>
                      <a:round/>
                      <a:headEnd type="none" w="sm" len="sm"/>
                      <a:tailEnd type="none" w="sm" len="sm"/>
                    </a:lnT>
                    <a:lnB w="38100" cap="flat" cmpd="sng">
                      <a:solidFill>
                        <a:srgbClr val="B4A7D6"/>
                      </a:solidFill>
                      <a:prstDash val="solid"/>
                      <a:round/>
                      <a:headEnd type="none" w="sm" len="sm"/>
                      <a:tailEnd type="none" w="sm" len="sm"/>
                    </a:lnB>
                  </a:tcPr>
                </a:tc>
                <a:extLst>
                  <a:ext uri="{0D108BD9-81ED-4DB2-BD59-A6C34878D82A}">
                    <a16:rowId xmlns:a16="http://schemas.microsoft.com/office/drawing/2014/main" val="10000"/>
                  </a:ext>
                </a:extLst>
              </a:tr>
              <a:tr h="1872193">
                <a:tc>
                  <a:txBody>
                    <a:bodyPr/>
                    <a:lstStyle/>
                    <a:p>
                      <a:pPr marL="0" lvl="0" indent="0" rtl="0">
                        <a:spcBef>
                          <a:spcPts val="0"/>
                        </a:spcBef>
                        <a:spcAft>
                          <a:spcPts val="0"/>
                        </a:spcAft>
                        <a:buNone/>
                      </a:pPr>
                      <a:endParaRPr sz="3000"/>
                    </a:p>
                  </a:txBody>
                  <a:tcPr marL="81275" marR="81275" marT="152375" marB="152375">
                    <a:lnL w="38100" cap="flat" cmpd="sng">
                      <a:solidFill>
                        <a:srgbClr val="B4A7D6"/>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solidFill>
                      <a:prstDash val="solid"/>
                      <a:round/>
                      <a:headEnd type="none" w="sm" len="sm"/>
                      <a:tailEnd type="none" w="sm" len="sm"/>
                    </a:lnT>
                    <a:lnB w="38100" cap="flat" cmpd="sng">
                      <a:solidFill>
                        <a:srgbClr val="B4A7D6"/>
                      </a:solidFill>
                      <a:prstDash val="solid"/>
                      <a:round/>
                      <a:headEnd type="none" w="sm" len="sm"/>
                      <a:tailEnd type="none" w="sm" len="sm"/>
                    </a:lnB>
                  </a:tcPr>
                </a:tc>
                <a:tc>
                  <a:txBody>
                    <a:bodyPr/>
                    <a:lstStyle/>
                    <a:p>
                      <a:pPr marL="0" lvl="0" indent="0" rtl="0">
                        <a:spcBef>
                          <a:spcPts val="0"/>
                        </a:spcBef>
                        <a:spcAft>
                          <a:spcPts val="0"/>
                        </a:spcAft>
                        <a:buNone/>
                      </a:pPr>
                      <a:endParaRPr sz="2300" dirty="0"/>
                    </a:p>
                  </a:txBody>
                  <a:tcPr marL="81275" marR="81275" marT="152375" marB="152375">
                    <a:lnL w="38100" cap="flat" cmpd="sng">
                      <a:solidFill>
                        <a:srgbClr val="B4A7D6"/>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solidFill>
                      <a:prstDash val="solid"/>
                      <a:round/>
                      <a:headEnd type="none" w="sm" len="sm"/>
                      <a:tailEnd type="none" w="sm" len="sm"/>
                    </a:lnT>
                    <a:lnB w="38100" cap="flat" cmpd="sng">
                      <a:solidFill>
                        <a:srgbClr val="B4A7D6"/>
                      </a:solidFill>
                      <a:prstDash val="solid"/>
                      <a:round/>
                      <a:headEnd type="none" w="sm" len="sm"/>
                      <a:tailEnd type="none" w="sm" len="sm"/>
                    </a:lnB>
                  </a:tcPr>
                </a:tc>
                <a:tc>
                  <a:txBody>
                    <a:bodyPr/>
                    <a:lstStyle/>
                    <a:p>
                      <a:pPr marL="0" lvl="0" indent="0" rtl="0">
                        <a:spcBef>
                          <a:spcPts val="0"/>
                        </a:spcBef>
                        <a:spcAft>
                          <a:spcPts val="0"/>
                        </a:spcAft>
                        <a:buNone/>
                      </a:pPr>
                      <a:endParaRPr sz="2300"/>
                    </a:p>
                  </a:txBody>
                  <a:tcPr marL="81275" marR="81275" marT="152375" marB="152375">
                    <a:lnL w="38100" cap="flat" cmpd="sng">
                      <a:solidFill>
                        <a:srgbClr val="B4A7D6"/>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solidFill>
                      <a:prstDash val="solid"/>
                      <a:round/>
                      <a:headEnd type="none" w="sm" len="sm"/>
                      <a:tailEnd type="none" w="sm" len="sm"/>
                    </a:lnT>
                    <a:lnB w="38100" cap="flat" cmpd="sng">
                      <a:solidFill>
                        <a:srgbClr val="B4A7D6"/>
                      </a:solidFill>
                      <a:prstDash val="solid"/>
                      <a:round/>
                      <a:headEnd type="none" w="sm" len="sm"/>
                      <a:tailEnd type="none" w="sm" len="sm"/>
                    </a:lnB>
                  </a:tcPr>
                </a:tc>
                <a:extLst>
                  <a:ext uri="{0D108BD9-81ED-4DB2-BD59-A6C34878D82A}">
                    <a16:rowId xmlns:a16="http://schemas.microsoft.com/office/drawing/2014/main" val="10001"/>
                  </a:ext>
                </a:extLst>
              </a:tr>
              <a:tr h="1854904">
                <a:tc>
                  <a:txBody>
                    <a:bodyPr/>
                    <a:lstStyle/>
                    <a:p>
                      <a:pPr marL="0" lvl="0" indent="0">
                        <a:spcBef>
                          <a:spcPts val="0"/>
                        </a:spcBef>
                        <a:spcAft>
                          <a:spcPts val="0"/>
                        </a:spcAft>
                        <a:buNone/>
                      </a:pPr>
                      <a:endParaRPr/>
                    </a:p>
                  </a:txBody>
                  <a:tcPr marL="81275" marR="81275" marT="152375" marB="152375">
                    <a:lnL w="38100" cap="flat" cmpd="sng">
                      <a:solidFill>
                        <a:srgbClr val="B4A7D6"/>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solidFill>
                      <a:prstDash val="solid"/>
                      <a:round/>
                      <a:headEnd type="none" w="sm" len="sm"/>
                      <a:tailEnd type="none" w="sm" len="sm"/>
                    </a:lnT>
                    <a:lnB w="38100" cap="flat" cmpd="sng">
                      <a:solidFill>
                        <a:srgbClr val="B4A7D6"/>
                      </a:solidFill>
                      <a:prstDash val="solid"/>
                      <a:round/>
                      <a:headEnd type="none" w="sm" len="sm"/>
                      <a:tailEnd type="none" w="sm" len="sm"/>
                    </a:lnB>
                  </a:tcPr>
                </a:tc>
                <a:tc>
                  <a:txBody>
                    <a:bodyPr/>
                    <a:lstStyle/>
                    <a:p>
                      <a:pPr marL="0" lvl="0" indent="0" rtl="0">
                        <a:spcBef>
                          <a:spcPts val="0"/>
                        </a:spcBef>
                        <a:spcAft>
                          <a:spcPts val="0"/>
                        </a:spcAft>
                        <a:buNone/>
                      </a:pPr>
                      <a:endParaRPr sz="2300" dirty="0"/>
                    </a:p>
                  </a:txBody>
                  <a:tcPr marL="81275" marR="81275" marT="152375" marB="152375">
                    <a:lnL w="38100" cap="flat" cmpd="sng">
                      <a:solidFill>
                        <a:srgbClr val="B4A7D6"/>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solidFill>
                      <a:prstDash val="solid"/>
                      <a:round/>
                      <a:headEnd type="none" w="sm" len="sm"/>
                      <a:tailEnd type="none" w="sm" len="sm"/>
                    </a:lnT>
                    <a:lnB w="38100" cap="flat" cmpd="sng">
                      <a:solidFill>
                        <a:srgbClr val="B4A7D6"/>
                      </a:solidFill>
                      <a:prstDash val="solid"/>
                      <a:round/>
                      <a:headEnd type="none" w="sm" len="sm"/>
                      <a:tailEnd type="none" w="sm" len="sm"/>
                    </a:lnB>
                  </a:tcPr>
                </a:tc>
                <a:tc>
                  <a:txBody>
                    <a:bodyPr/>
                    <a:lstStyle/>
                    <a:p>
                      <a:pPr marL="0" lvl="0" indent="0" rtl="0">
                        <a:spcBef>
                          <a:spcPts val="0"/>
                        </a:spcBef>
                        <a:spcAft>
                          <a:spcPts val="0"/>
                        </a:spcAft>
                        <a:buNone/>
                      </a:pPr>
                      <a:endParaRPr sz="2300"/>
                    </a:p>
                  </a:txBody>
                  <a:tcPr marL="81275" marR="81275" marT="152375" marB="152375">
                    <a:lnL w="38100" cap="flat" cmpd="sng">
                      <a:solidFill>
                        <a:srgbClr val="B4A7D6"/>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solidFill>
                      <a:prstDash val="solid"/>
                      <a:round/>
                      <a:headEnd type="none" w="sm" len="sm"/>
                      <a:tailEnd type="none" w="sm" len="sm"/>
                    </a:lnT>
                    <a:lnB w="38100" cap="flat" cmpd="sng">
                      <a:solidFill>
                        <a:srgbClr val="B4A7D6"/>
                      </a:solidFill>
                      <a:prstDash val="solid"/>
                      <a:round/>
                      <a:headEnd type="none" w="sm" len="sm"/>
                      <a:tailEnd type="none" w="sm" len="sm"/>
                    </a:lnB>
                  </a:tcPr>
                </a:tc>
                <a:extLst>
                  <a:ext uri="{0D108BD9-81ED-4DB2-BD59-A6C34878D82A}">
                    <a16:rowId xmlns:a16="http://schemas.microsoft.com/office/drawing/2014/main" val="10002"/>
                  </a:ext>
                </a:extLst>
              </a:tr>
              <a:tr h="1854904">
                <a:tc>
                  <a:txBody>
                    <a:bodyPr/>
                    <a:lstStyle/>
                    <a:p>
                      <a:pPr marL="0" lvl="0" indent="0" rtl="0">
                        <a:spcBef>
                          <a:spcPts val="0"/>
                        </a:spcBef>
                        <a:spcAft>
                          <a:spcPts val="0"/>
                        </a:spcAft>
                        <a:buNone/>
                      </a:pPr>
                      <a:endParaRPr/>
                    </a:p>
                  </a:txBody>
                  <a:tcPr marL="81275" marR="81275" marT="152375" marB="152375">
                    <a:lnL w="38100" cap="flat" cmpd="sng">
                      <a:solidFill>
                        <a:srgbClr val="B4A7D6"/>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solidFill>
                      <a:prstDash val="solid"/>
                      <a:round/>
                      <a:headEnd type="none" w="sm" len="sm"/>
                      <a:tailEnd type="none" w="sm" len="sm"/>
                    </a:lnT>
                    <a:lnB w="38100" cap="flat" cmpd="sng">
                      <a:solidFill>
                        <a:srgbClr val="B4A7D6"/>
                      </a:solidFill>
                      <a:prstDash val="solid"/>
                      <a:round/>
                      <a:headEnd type="none" w="sm" len="sm"/>
                      <a:tailEnd type="none" w="sm" len="sm"/>
                    </a:lnB>
                  </a:tcPr>
                </a:tc>
                <a:tc>
                  <a:txBody>
                    <a:bodyPr/>
                    <a:lstStyle/>
                    <a:p>
                      <a:pPr marL="0" lvl="0" indent="0" rtl="0">
                        <a:spcBef>
                          <a:spcPts val="0"/>
                        </a:spcBef>
                        <a:spcAft>
                          <a:spcPts val="0"/>
                        </a:spcAft>
                        <a:buNone/>
                      </a:pPr>
                      <a:endParaRPr sz="2300" dirty="0"/>
                    </a:p>
                  </a:txBody>
                  <a:tcPr marL="81275" marR="81275" marT="152375" marB="152375">
                    <a:lnL w="38100" cap="flat" cmpd="sng">
                      <a:solidFill>
                        <a:srgbClr val="B4A7D6"/>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solidFill>
                      <a:prstDash val="solid"/>
                      <a:round/>
                      <a:headEnd type="none" w="sm" len="sm"/>
                      <a:tailEnd type="none" w="sm" len="sm"/>
                    </a:lnT>
                    <a:lnB w="38100" cap="flat" cmpd="sng">
                      <a:solidFill>
                        <a:srgbClr val="B4A7D6"/>
                      </a:solidFill>
                      <a:prstDash val="solid"/>
                      <a:round/>
                      <a:headEnd type="none" w="sm" len="sm"/>
                      <a:tailEnd type="none" w="sm" len="sm"/>
                    </a:lnB>
                  </a:tcPr>
                </a:tc>
                <a:tc>
                  <a:txBody>
                    <a:bodyPr/>
                    <a:lstStyle/>
                    <a:p>
                      <a:pPr marL="0" lvl="0" indent="0" rtl="0">
                        <a:spcBef>
                          <a:spcPts val="0"/>
                        </a:spcBef>
                        <a:spcAft>
                          <a:spcPts val="0"/>
                        </a:spcAft>
                        <a:buNone/>
                      </a:pPr>
                      <a:endParaRPr sz="2300"/>
                    </a:p>
                  </a:txBody>
                  <a:tcPr marL="81275" marR="81275" marT="152375" marB="152375">
                    <a:lnL w="38100" cap="flat" cmpd="sng">
                      <a:solidFill>
                        <a:srgbClr val="B4A7D6"/>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solidFill>
                      <a:prstDash val="solid"/>
                      <a:round/>
                      <a:headEnd type="none" w="sm" len="sm"/>
                      <a:tailEnd type="none" w="sm" len="sm"/>
                    </a:lnT>
                    <a:lnB w="38100" cap="flat" cmpd="sng">
                      <a:solidFill>
                        <a:srgbClr val="B4A7D6"/>
                      </a:solidFill>
                      <a:prstDash val="solid"/>
                      <a:round/>
                      <a:headEnd type="none" w="sm" len="sm"/>
                      <a:tailEnd type="none" w="sm" len="sm"/>
                    </a:lnB>
                  </a:tcPr>
                </a:tc>
                <a:extLst>
                  <a:ext uri="{0D108BD9-81ED-4DB2-BD59-A6C34878D82A}">
                    <a16:rowId xmlns:a16="http://schemas.microsoft.com/office/drawing/2014/main" val="10003"/>
                  </a:ext>
                </a:extLst>
              </a:tr>
              <a:tr h="1882028">
                <a:tc>
                  <a:txBody>
                    <a:bodyPr/>
                    <a:lstStyle/>
                    <a:p>
                      <a:pPr marL="0" lvl="0" indent="0">
                        <a:spcBef>
                          <a:spcPts val="0"/>
                        </a:spcBef>
                        <a:spcAft>
                          <a:spcPts val="0"/>
                        </a:spcAft>
                        <a:buNone/>
                      </a:pPr>
                      <a:endParaRPr/>
                    </a:p>
                  </a:txBody>
                  <a:tcPr marL="81275" marR="81275" marT="152375" marB="152375">
                    <a:lnL w="38100" cap="flat" cmpd="sng">
                      <a:solidFill>
                        <a:srgbClr val="B4A7D6"/>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solidFill>
                      <a:prstDash val="solid"/>
                      <a:round/>
                      <a:headEnd type="none" w="sm" len="sm"/>
                      <a:tailEnd type="none" w="sm" len="sm"/>
                    </a:lnT>
                    <a:lnB w="38100" cap="flat" cmpd="sng">
                      <a:solidFill>
                        <a:srgbClr val="B4A7D6"/>
                      </a:solidFill>
                      <a:prstDash val="solid"/>
                      <a:round/>
                      <a:headEnd type="none" w="sm" len="sm"/>
                      <a:tailEnd type="none" w="sm" len="sm"/>
                    </a:lnB>
                  </a:tcPr>
                </a:tc>
                <a:tc>
                  <a:txBody>
                    <a:bodyPr/>
                    <a:lstStyle/>
                    <a:p>
                      <a:pPr marL="0" lvl="0" indent="0" rtl="0">
                        <a:spcBef>
                          <a:spcPts val="0"/>
                        </a:spcBef>
                        <a:spcAft>
                          <a:spcPts val="0"/>
                        </a:spcAft>
                        <a:buNone/>
                      </a:pPr>
                      <a:endParaRPr sz="2300" dirty="0"/>
                    </a:p>
                  </a:txBody>
                  <a:tcPr marL="81275" marR="81275" marT="152375" marB="152375">
                    <a:lnL w="38100" cap="flat" cmpd="sng">
                      <a:solidFill>
                        <a:srgbClr val="B4A7D6"/>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solidFill>
                      <a:prstDash val="solid"/>
                      <a:round/>
                      <a:headEnd type="none" w="sm" len="sm"/>
                      <a:tailEnd type="none" w="sm" len="sm"/>
                    </a:lnT>
                    <a:lnB w="38100" cap="flat" cmpd="sng">
                      <a:solidFill>
                        <a:srgbClr val="B4A7D6"/>
                      </a:solidFill>
                      <a:prstDash val="solid"/>
                      <a:round/>
                      <a:headEnd type="none" w="sm" len="sm"/>
                      <a:tailEnd type="none" w="sm" len="sm"/>
                    </a:lnB>
                  </a:tcPr>
                </a:tc>
                <a:tc>
                  <a:txBody>
                    <a:bodyPr/>
                    <a:lstStyle/>
                    <a:p>
                      <a:pPr marL="0" lvl="0" indent="0" rtl="0">
                        <a:spcBef>
                          <a:spcPts val="0"/>
                        </a:spcBef>
                        <a:spcAft>
                          <a:spcPts val="0"/>
                        </a:spcAft>
                        <a:buNone/>
                      </a:pPr>
                      <a:endParaRPr sz="2300" dirty="0"/>
                    </a:p>
                  </a:txBody>
                  <a:tcPr marL="81275" marR="81275" marT="152375" marB="152375">
                    <a:lnL w="38100" cap="flat" cmpd="sng">
                      <a:solidFill>
                        <a:srgbClr val="B4A7D6"/>
                      </a:solidFill>
                      <a:prstDash val="solid"/>
                      <a:round/>
                      <a:headEnd type="none" w="sm" len="sm"/>
                      <a:tailEnd type="none" w="sm" len="sm"/>
                    </a:lnL>
                    <a:lnR w="38100" cap="flat" cmpd="sng">
                      <a:solidFill>
                        <a:srgbClr val="B4A7D6"/>
                      </a:solidFill>
                      <a:prstDash val="solid"/>
                      <a:round/>
                      <a:headEnd type="none" w="sm" len="sm"/>
                      <a:tailEnd type="none" w="sm" len="sm"/>
                    </a:lnR>
                    <a:lnT w="38100" cap="flat" cmpd="sng">
                      <a:solidFill>
                        <a:srgbClr val="B4A7D6"/>
                      </a:solidFill>
                      <a:prstDash val="solid"/>
                      <a:round/>
                      <a:headEnd type="none" w="sm" len="sm"/>
                      <a:tailEnd type="none" w="sm" len="sm"/>
                    </a:lnT>
                    <a:lnB w="38100" cap="flat" cmpd="sng">
                      <a:solidFill>
                        <a:srgbClr val="B4A7D6"/>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aphicFrame>
        <p:nvGraphicFramePr>
          <p:cNvPr id="107" name="Google Shape;107;p13"/>
          <p:cNvGraphicFramePr/>
          <p:nvPr>
            <p:extLst>
              <p:ext uri="{D42A27DB-BD31-4B8C-83A1-F6EECF244321}">
                <p14:modId xmlns:p14="http://schemas.microsoft.com/office/powerpoint/2010/main" val="4124938401"/>
              </p:ext>
            </p:extLst>
          </p:nvPr>
        </p:nvGraphicFramePr>
        <p:xfrm>
          <a:off x="15478425" y="25416396"/>
          <a:ext cx="12764700" cy="8116700"/>
        </p:xfrm>
        <a:graphic>
          <a:graphicData uri="http://schemas.openxmlformats.org/drawingml/2006/table">
            <a:tbl>
              <a:tblPr>
                <a:noFill/>
                <a:tableStyleId>{50229B8C-A754-4A68-883B-8335CC01DA55}</a:tableStyleId>
              </a:tblPr>
              <a:tblGrid>
                <a:gridCol w="2486325">
                  <a:extLst>
                    <a:ext uri="{9D8B030D-6E8A-4147-A177-3AD203B41FA5}">
                      <a16:colId xmlns:a16="http://schemas.microsoft.com/office/drawing/2014/main" val="20000"/>
                    </a:ext>
                  </a:extLst>
                </a:gridCol>
                <a:gridCol w="3344308">
                  <a:extLst>
                    <a:ext uri="{9D8B030D-6E8A-4147-A177-3AD203B41FA5}">
                      <a16:colId xmlns:a16="http://schemas.microsoft.com/office/drawing/2014/main" val="20001"/>
                    </a:ext>
                  </a:extLst>
                </a:gridCol>
                <a:gridCol w="3610707">
                  <a:extLst>
                    <a:ext uri="{9D8B030D-6E8A-4147-A177-3AD203B41FA5}">
                      <a16:colId xmlns:a16="http://schemas.microsoft.com/office/drawing/2014/main" val="20002"/>
                    </a:ext>
                  </a:extLst>
                </a:gridCol>
                <a:gridCol w="3323360">
                  <a:extLst>
                    <a:ext uri="{9D8B030D-6E8A-4147-A177-3AD203B41FA5}">
                      <a16:colId xmlns:a16="http://schemas.microsoft.com/office/drawing/2014/main" val="20003"/>
                    </a:ext>
                  </a:extLst>
                </a:gridCol>
              </a:tblGrid>
              <a:tr h="1034350">
                <a:tc>
                  <a:txBody>
                    <a:bodyPr/>
                    <a:lstStyle/>
                    <a:p>
                      <a:pPr marL="0" lvl="0" indent="0" algn="ctr" rtl="0">
                        <a:spcBef>
                          <a:spcPts val="0"/>
                        </a:spcBef>
                        <a:spcAft>
                          <a:spcPts val="0"/>
                        </a:spcAft>
                        <a:buNone/>
                      </a:pPr>
                      <a:r>
                        <a:rPr lang="en" sz="3000" b="1" dirty="0">
                          <a:latin typeface="Cambria"/>
                          <a:ea typeface="Cambria"/>
                          <a:cs typeface="Cambria"/>
                          <a:sym typeface="Cambria"/>
                        </a:rPr>
                        <a:t>Data used</a:t>
                      </a:r>
                      <a:endParaRPr sz="3000" b="1" dirty="0">
                        <a:latin typeface="Cambria"/>
                        <a:ea typeface="Cambria"/>
                        <a:cs typeface="Cambria"/>
                        <a:sym typeface="Cambria"/>
                      </a:endParaRPr>
                    </a:p>
                  </a:txBody>
                  <a:tcPr marL="91425" marR="91425" marT="91425" marB="91425">
                    <a:lnL w="19050" cap="flat" cmpd="sng">
                      <a:solidFill>
                        <a:srgbClr val="B4A7D6"/>
                      </a:solidFill>
                      <a:prstDash val="solid"/>
                      <a:round/>
                      <a:headEnd type="none" w="sm" len="sm"/>
                      <a:tailEnd type="none" w="sm" len="sm"/>
                    </a:lnL>
                    <a:lnR w="76200" cap="flat" cmpd="sng">
                      <a:solidFill>
                        <a:srgbClr val="B4A7D6"/>
                      </a:solidFill>
                      <a:prstDash val="solid"/>
                      <a:round/>
                      <a:headEnd type="none" w="sm" len="sm"/>
                      <a:tailEnd type="none" w="sm" len="sm"/>
                    </a:lnR>
                    <a:lnT w="19050" cap="flat" cmpd="sng">
                      <a:solidFill>
                        <a:srgbClr val="B4A7D6"/>
                      </a:solidFill>
                      <a:prstDash val="solid"/>
                      <a:round/>
                      <a:headEnd type="none" w="sm" len="sm"/>
                      <a:tailEnd type="none" w="sm" len="sm"/>
                    </a:lnT>
                    <a:lnB w="19050" cap="flat" cmpd="sng">
                      <a:solidFill>
                        <a:srgbClr val="B4A7D6"/>
                      </a:solidFill>
                      <a:prstDash val="solid"/>
                      <a:round/>
                      <a:headEnd type="none" w="sm" len="sm"/>
                      <a:tailEnd type="none" w="sm" len="sm"/>
                    </a:lnB>
                  </a:tcPr>
                </a:tc>
                <a:tc>
                  <a:txBody>
                    <a:bodyPr/>
                    <a:lstStyle/>
                    <a:p>
                      <a:pPr marL="0" lvl="0" indent="0" algn="ctr">
                        <a:spcBef>
                          <a:spcPts val="0"/>
                        </a:spcBef>
                        <a:spcAft>
                          <a:spcPts val="0"/>
                        </a:spcAft>
                        <a:buNone/>
                      </a:pPr>
                      <a:r>
                        <a:rPr lang="en" sz="3000">
                          <a:latin typeface="Cambria"/>
                          <a:ea typeface="Cambria"/>
                          <a:cs typeface="Cambria"/>
                          <a:sym typeface="Cambria"/>
                        </a:rPr>
                        <a:t>Cabs: Coordinates Only</a:t>
                      </a:r>
                      <a:endParaRPr sz="3000">
                        <a:latin typeface="Cambria"/>
                        <a:ea typeface="Cambria"/>
                        <a:cs typeface="Cambria"/>
                        <a:sym typeface="Cambria"/>
                      </a:endParaRPr>
                    </a:p>
                  </a:txBody>
                  <a:tcPr marL="91425" marR="91425" marT="91425" marB="91425">
                    <a:lnL w="76200" cap="flat" cmpd="sng">
                      <a:solidFill>
                        <a:srgbClr val="B4A7D6"/>
                      </a:solidFill>
                      <a:prstDash val="solid"/>
                      <a:round/>
                      <a:headEnd type="none" w="sm" len="sm"/>
                      <a:tailEnd type="none" w="sm" len="sm"/>
                    </a:lnL>
                    <a:lnR w="19050" cap="flat" cmpd="sng">
                      <a:solidFill>
                        <a:srgbClr val="B4A7D6"/>
                      </a:solidFill>
                      <a:prstDash val="solid"/>
                      <a:round/>
                      <a:headEnd type="none" w="sm" len="sm"/>
                      <a:tailEnd type="none" w="sm" len="sm"/>
                    </a:lnR>
                    <a:lnT w="19050" cap="flat" cmpd="sng">
                      <a:solidFill>
                        <a:srgbClr val="B4A7D6"/>
                      </a:solidFill>
                      <a:prstDash val="solid"/>
                      <a:round/>
                      <a:headEnd type="none" w="sm" len="sm"/>
                      <a:tailEnd type="none" w="sm" len="sm"/>
                    </a:lnT>
                    <a:lnB w="19050" cap="flat" cmpd="sng">
                      <a:solidFill>
                        <a:srgbClr val="B4A7D6"/>
                      </a:solidFill>
                      <a:prstDash val="solid"/>
                      <a:round/>
                      <a:headEnd type="none" w="sm" len="sm"/>
                      <a:tailEnd type="none" w="sm" len="sm"/>
                    </a:lnB>
                  </a:tcPr>
                </a:tc>
                <a:tc>
                  <a:txBody>
                    <a:bodyPr/>
                    <a:lstStyle/>
                    <a:p>
                      <a:pPr marL="0" lvl="0" indent="0" algn="ctr">
                        <a:spcBef>
                          <a:spcPts val="0"/>
                        </a:spcBef>
                        <a:spcAft>
                          <a:spcPts val="0"/>
                        </a:spcAft>
                        <a:buNone/>
                      </a:pPr>
                      <a:r>
                        <a:rPr lang="en" sz="3000">
                          <a:latin typeface="Cambria"/>
                          <a:ea typeface="Cambria"/>
                          <a:cs typeface="Cambria"/>
                          <a:sym typeface="Cambria"/>
                        </a:rPr>
                        <a:t>Cabs: Coordinates &amp; Velocities</a:t>
                      </a:r>
                      <a:endParaRPr sz="3000">
                        <a:latin typeface="Cambria"/>
                        <a:ea typeface="Cambria"/>
                        <a:cs typeface="Cambria"/>
                        <a:sym typeface="Cambria"/>
                      </a:endParaRPr>
                    </a:p>
                  </a:txBody>
                  <a:tcPr marL="91425" marR="91425" marT="91425" marB="91425">
                    <a:lnL w="19050" cap="flat" cmpd="sng">
                      <a:solidFill>
                        <a:srgbClr val="B4A7D6"/>
                      </a:solidFill>
                      <a:prstDash val="solid"/>
                      <a:round/>
                      <a:headEnd type="none" w="sm" len="sm"/>
                      <a:tailEnd type="none" w="sm" len="sm"/>
                    </a:lnL>
                    <a:lnR w="19050" cap="flat" cmpd="sng">
                      <a:solidFill>
                        <a:srgbClr val="B4A7D6"/>
                      </a:solidFill>
                      <a:prstDash val="solid"/>
                      <a:round/>
                      <a:headEnd type="none" w="sm" len="sm"/>
                      <a:tailEnd type="none" w="sm" len="sm"/>
                    </a:lnR>
                    <a:lnT w="19050" cap="flat" cmpd="sng">
                      <a:solidFill>
                        <a:srgbClr val="B4A7D6"/>
                      </a:solidFill>
                      <a:prstDash val="solid"/>
                      <a:round/>
                      <a:headEnd type="none" w="sm" len="sm"/>
                      <a:tailEnd type="none" w="sm" len="sm"/>
                    </a:lnT>
                    <a:lnB w="19050" cap="flat" cmpd="sng">
                      <a:solidFill>
                        <a:srgbClr val="B4A7D6"/>
                      </a:solidFill>
                      <a:prstDash val="solid"/>
                      <a:round/>
                      <a:headEnd type="none" w="sm" len="sm"/>
                      <a:tailEnd type="none" w="sm" len="sm"/>
                    </a:lnB>
                  </a:tcPr>
                </a:tc>
                <a:tc>
                  <a:txBody>
                    <a:bodyPr/>
                    <a:lstStyle/>
                    <a:p>
                      <a:pPr marL="0" lvl="0" indent="0" algn="ctr">
                        <a:spcBef>
                          <a:spcPts val="0"/>
                        </a:spcBef>
                        <a:spcAft>
                          <a:spcPts val="0"/>
                        </a:spcAft>
                        <a:buNone/>
                      </a:pPr>
                      <a:r>
                        <a:rPr lang="en" sz="3000" dirty="0">
                          <a:latin typeface="Cambria"/>
                          <a:ea typeface="Cambria"/>
                          <a:cs typeface="Cambria"/>
                          <a:sym typeface="Cambria"/>
                        </a:rPr>
                        <a:t>Kaggle: Velocities Only</a:t>
                      </a:r>
                      <a:endParaRPr sz="3000" dirty="0">
                        <a:latin typeface="Cambria"/>
                        <a:ea typeface="Cambria"/>
                        <a:cs typeface="Cambria"/>
                        <a:sym typeface="Cambria"/>
                      </a:endParaRPr>
                    </a:p>
                  </a:txBody>
                  <a:tcPr marL="91425" marR="91425" marT="91425" marB="91425">
                    <a:lnL w="19050" cap="flat" cmpd="sng">
                      <a:solidFill>
                        <a:srgbClr val="B4A7D6"/>
                      </a:solidFill>
                      <a:prstDash val="solid"/>
                      <a:round/>
                      <a:headEnd type="none" w="sm" len="sm"/>
                      <a:tailEnd type="none" w="sm" len="sm"/>
                    </a:lnL>
                    <a:lnR w="19050" cap="flat" cmpd="sng">
                      <a:solidFill>
                        <a:srgbClr val="B4A7D6"/>
                      </a:solidFill>
                      <a:prstDash val="solid"/>
                      <a:round/>
                      <a:headEnd type="none" w="sm" len="sm"/>
                      <a:tailEnd type="none" w="sm" len="sm"/>
                    </a:lnR>
                    <a:lnT w="19050" cap="flat" cmpd="sng">
                      <a:solidFill>
                        <a:srgbClr val="B4A7D6"/>
                      </a:solidFill>
                      <a:prstDash val="solid"/>
                      <a:round/>
                      <a:headEnd type="none" w="sm" len="sm"/>
                      <a:tailEnd type="none" w="sm" len="sm"/>
                    </a:lnT>
                    <a:lnB w="19050" cap="flat" cmpd="sng">
                      <a:solidFill>
                        <a:srgbClr val="B4A7D6"/>
                      </a:solidFill>
                      <a:prstDash val="solid"/>
                      <a:round/>
                      <a:headEnd type="none" w="sm" len="sm"/>
                      <a:tailEnd type="none" w="sm" len="sm"/>
                    </a:lnB>
                  </a:tcPr>
                </a:tc>
                <a:extLst>
                  <a:ext uri="{0D108BD9-81ED-4DB2-BD59-A6C34878D82A}">
                    <a16:rowId xmlns:a16="http://schemas.microsoft.com/office/drawing/2014/main" val="10000"/>
                  </a:ext>
                </a:extLst>
              </a:tr>
              <a:tr h="1834450">
                <a:tc>
                  <a:txBody>
                    <a:bodyPr/>
                    <a:lstStyle/>
                    <a:p>
                      <a:pPr marL="0" lvl="0" indent="0" algn="ctr" rtl="0">
                        <a:spcBef>
                          <a:spcPts val="0"/>
                        </a:spcBef>
                        <a:spcAft>
                          <a:spcPts val="0"/>
                        </a:spcAft>
                        <a:buClr>
                          <a:schemeClr val="dk1"/>
                        </a:buClr>
                        <a:buSzPts val="1100"/>
                        <a:buFont typeface="Arial"/>
                        <a:buNone/>
                      </a:pPr>
                      <a:r>
                        <a:rPr lang="en" sz="3000" b="1" dirty="0">
                          <a:solidFill>
                            <a:schemeClr val="dk1"/>
                          </a:solidFill>
                          <a:latin typeface="Cambria"/>
                          <a:ea typeface="Cambria"/>
                          <a:cs typeface="Cambria"/>
                          <a:sym typeface="Cambria"/>
                        </a:rPr>
                        <a:t>Routes designated as anomalies are… </a:t>
                      </a:r>
                      <a:endParaRPr sz="3000" b="1" dirty="0">
                        <a:latin typeface="Cambria"/>
                        <a:ea typeface="Cambria"/>
                        <a:cs typeface="Cambria"/>
                        <a:sym typeface="Cambria"/>
                      </a:endParaRPr>
                    </a:p>
                  </a:txBody>
                  <a:tcPr marL="91425" marR="91425" marT="91425" marB="91425">
                    <a:lnL w="19050" cap="flat" cmpd="sng">
                      <a:solidFill>
                        <a:srgbClr val="B4A7D6"/>
                      </a:solidFill>
                      <a:prstDash val="solid"/>
                      <a:round/>
                      <a:headEnd type="none" w="sm" len="sm"/>
                      <a:tailEnd type="none" w="sm" len="sm"/>
                    </a:lnL>
                    <a:lnR w="76200" cap="flat" cmpd="sng">
                      <a:solidFill>
                        <a:srgbClr val="B4A7D6"/>
                      </a:solidFill>
                      <a:prstDash val="solid"/>
                      <a:round/>
                      <a:headEnd type="none" w="sm" len="sm"/>
                      <a:tailEnd type="none" w="sm" len="sm"/>
                    </a:lnR>
                    <a:lnT w="19050" cap="flat" cmpd="sng">
                      <a:solidFill>
                        <a:srgbClr val="B4A7D6"/>
                      </a:solidFill>
                      <a:prstDash val="solid"/>
                      <a:round/>
                      <a:headEnd type="none" w="sm" len="sm"/>
                      <a:tailEnd type="none" w="sm" len="sm"/>
                    </a:lnT>
                    <a:lnB w="19050" cap="flat" cmpd="sng">
                      <a:solidFill>
                        <a:srgbClr val="B4A7D6"/>
                      </a:solidFill>
                      <a:prstDash val="solid"/>
                      <a:round/>
                      <a:headEnd type="none" w="sm" len="sm"/>
                      <a:tailEnd type="none" w="sm" len="sm"/>
                    </a:lnB>
                  </a:tcPr>
                </a:tc>
                <a:tc>
                  <a:txBody>
                    <a:bodyPr/>
                    <a:lstStyle/>
                    <a:p>
                      <a:pPr marL="0" lvl="0" indent="0" algn="ctr">
                        <a:spcBef>
                          <a:spcPts val="0"/>
                        </a:spcBef>
                        <a:spcAft>
                          <a:spcPts val="0"/>
                        </a:spcAft>
                        <a:buNone/>
                      </a:pPr>
                      <a:r>
                        <a:rPr lang="en" sz="3000">
                          <a:latin typeface="Cambria"/>
                          <a:ea typeface="Cambria"/>
                          <a:cs typeface="Cambria"/>
                          <a:sym typeface="Cambria"/>
                        </a:rPr>
                        <a:t>Long trips that are far from the city center.</a:t>
                      </a:r>
                      <a:endParaRPr sz="3000">
                        <a:latin typeface="Cambria"/>
                        <a:ea typeface="Cambria"/>
                        <a:cs typeface="Cambria"/>
                        <a:sym typeface="Cambria"/>
                      </a:endParaRPr>
                    </a:p>
                  </a:txBody>
                  <a:tcPr marL="91425" marR="91425" marT="91425" marB="91425">
                    <a:lnL w="76200" cap="flat" cmpd="sng">
                      <a:solidFill>
                        <a:srgbClr val="B4A7D6"/>
                      </a:solidFill>
                      <a:prstDash val="solid"/>
                      <a:round/>
                      <a:headEnd type="none" w="sm" len="sm"/>
                      <a:tailEnd type="none" w="sm" len="sm"/>
                    </a:lnL>
                    <a:lnR w="19050" cap="flat" cmpd="sng">
                      <a:solidFill>
                        <a:srgbClr val="B4A7D6"/>
                      </a:solidFill>
                      <a:prstDash val="solid"/>
                      <a:round/>
                      <a:headEnd type="none" w="sm" len="sm"/>
                      <a:tailEnd type="none" w="sm" len="sm"/>
                    </a:lnR>
                    <a:lnT w="19050" cap="flat" cmpd="sng">
                      <a:solidFill>
                        <a:srgbClr val="B4A7D6"/>
                      </a:solidFill>
                      <a:prstDash val="solid"/>
                      <a:round/>
                      <a:headEnd type="none" w="sm" len="sm"/>
                      <a:tailEnd type="none" w="sm" len="sm"/>
                    </a:lnT>
                    <a:lnB w="19050" cap="flat" cmpd="sng">
                      <a:solidFill>
                        <a:srgbClr val="B4A7D6"/>
                      </a:solidFill>
                      <a:prstDash val="solid"/>
                      <a:round/>
                      <a:headEnd type="none" w="sm" len="sm"/>
                      <a:tailEnd type="none" w="sm" len="sm"/>
                    </a:lnB>
                  </a:tcPr>
                </a:tc>
                <a:tc>
                  <a:txBody>
                    <a:bodyPr/>
                    <a:lstStyle/>
                    <a:p>
                      <a:pPr marL="0" lvl="0" indent="0" algn="ctr">
                        <a:spcBef>
                          <a:spcPts val="0"/>
                        </a:spcBef>
                        <a:spcAft>
                          <a:spcPts val="0"/>
                        </a:spcAft>
                        <a:buNone/>
                      </a:pPr>
                      <a:r>
                        <a:rPr lang="en" sz="3000">
                          <a:latin typeface="Cambria"/>
                          <a:ea typeface="Cambria"/>
                          <a:cs typeface="Cambria"/>
                          <a:sym typeface="Cambria"/>
                        </a:rPr>
                        <a:t>Trips with speeds exceeding 100 mph, often drastic single point GPS errors.</a:t>
                      </a:r>
                      <a:endParaRPr sz="3000">
                        <a:latin typeface="Cambria"/>
                        <a:ea typeface="Cambria"/>
                        <a:cs typeface="Cambria"/>
                        <a:sym typeface="Cambria"/>
                      </a:endParaRPr>
                    </a:p>
                  </a:txBody>
                  <a:tcPr marL="91425" marR="91425" marT="91425" marB="91425">
                    <a:lnL w="19050" cap="flat" cmpd="sng">
                      <a:solidFill>
                        <a:srgbClr val="B4A7D6"/>
                      </a:solidFill>
                      <a:prstDash val="solid"/>
                      <a:round/>
                      <a:headEnd type="none" w="sm" len="sm"/>
                      <a:tailEnd type="none" w="sm" len="sm"/>
                    </a:lnL>
                    <a:lnR w="19050" cap="flat" cmpd="sng">
                      <a:solidFill>
                        <a:srgbClr val="B4A7D6"/>
                      </a:solidFill>
                      <a:prstDash val="solid"/>
                      <a:round/>
                      <a:headEnd type="none" w="sm" len="sm"/>
                      <a:tailEnd type="none" w="sm" len="sm"/>
                    </a:lnR>
                    <a:lnT w="19050" cap="flat" cmpd="sng">
                      <a:solidFill>
                        <a:srgbClr val="B4A7D6"/>
                      </a:solidFill>
                      <a:prstDash val="solid"/>
                      <a:round/>
                      <a:headEnd type="none" w="sm" len="sm"/>
                      <a:tailEnd type="none" w="sm" len="sm"/>
                    </a:lnT>
                    <a:lnB w="19050" cap="flat" cmpd="sng">
                      <a:solidFill>
                        <a:srgbClr val="B4A7D6"/>
                      </a:solidFill>
                      <a:prstDash val="solid"/>
                      <a:round/>
                      <a:headEnd type="none" w="sm" len="sm"/>
                      <a:tailEnd type="none" w="sm" len="sm"/>
                    </a:lnB>
                  </a:tcPr>
                </a:tc>
                <a:tc>
                  <a:txBody>
                    <a:bodyPr/>
                    <a:lstStyle/>
                    <a:p>
                      <a:pPr marL="0" lvl="0" indent="0" algn="ctr">
                        <a:spcBef>
                          <a:spcPts val="0"/>
                        </a:spcBef>
                        <a:spcAft>
                          <a:spcPts val="0"/>
                        </a:spcAft>
                        <a:buNone/>
                      </a:pPr>
                      <a:r>
                        <a:rPr lang="en" sz="3000">
                          <a:latin typeface="Cambria"/>
                          <a:ea typeface="Cambria"/>
                          <a:cs typeface="Cambria"/>
                          <a:sym typeface="Cambria"/>
                        </a:rPr>
                        <a:t>Trips with large jumps between contiguous coordinates.</a:t>
                      </a:r>
                      <a:endParaRPr sz="3000">
                        <a:latin typeface="Cambria"/>
                        <a:ea typeface="Cambria"/>
                        <a:cs typeface="Cambria"/>
                        <a:sym typeface="Cambria"/>
                      </a:endParaRPr>
                    </a:p>
                  </a:txBody>
                  <a:tcPr marL="91425" marR="91425" marT="91425" marB="91425">
                    <a:lnL w="19050" cap="flat" cmpd="sng">
                      <a:solidFill>
                        <a:srgbClr val="B4A7D6"/>
                      </a:solidFill>
                      <a:prstDash val="solid"/>
                      <a:round/>
                      <a:headEnd type="none" w="sm" len="sm"/>
                      <a:tailEnd type="none" w="sm" len="sm"/>
                    </a:lnL>
                    <a:lnR w="19050" cap="flat" cmpd="sng">
                      <a:solidFill>
                        <a:srgbClr val="B4A7D6"/>
                      </a:solidFill>
                      <a:prstDash val="solid"/>
                      <a:round/>
                      <a:headEnd type="none" w="sm" len="sm"/>
                      <a:tailEnd type="none" w="sm" len="sm"/>
                    </a:lnR>
                    <a:lnT w="19050" cap="flat" cmpd="sng">
                      <a:solidFill>
                        <a:srgbClr val="B4A7D6"/>
                      </a:solidFill>
                      <a:prstDash val="solid"/>
                      <a:round/>
                      <a:headEnd type="none" w="sm" len="sm"/>
                      <a:tailEnd type="none" w="sm" len="sm"/>
                    </a:lnT>
                    <a:lnB w="19050" cap="flat" cmpd="sng">
                      <a:solidFill>
                        <a:srgbClr val="B4A7D6"/>
                      </a:solidFill>
                      <a:prstDash val="solid"/>
                      <a:round/>
                      <a:headEnd type="none" w="sm" len="sm"/>
                      <a:tailEnd type="none" w="sm" len="sm"/>
                    </a:lnB>
                  </a:tcPr>
                </a:tc>
                <a:extLst>
                  <a:ext uri="{0D108BD9-81ED-4DB2-BD59-A6C34878D82A}">
                    <a16:rowId xmlns:a16="http://schemas.microsoft.com/office/drawing/2014/main" val="10001"/>
                  </a:ext>
                </a:extLst>
              </a:tr>
              <a:tr h="2503900">
                <a:tc>
                  <a:txBody>
                    <a:bodyPr/>
                    <a:lstStyle/>
                    <a:p>
                      <a:pPr marL="0" lvl="0" indent="0" algn="ctr" rtl="0">
                        <a:spcBef>
                          <a:spcPts val="0"/>
                        </a:spcBef>
                        <a:spcAft>
                          <a:spcPts val="0"/>
                        </a:spcAft>
                        <a:buNone/>
                      </a:pPr>
                      <a:r>
                        <a:rPr lang="en" sz="3000" b="1" dirty="0">
                          <a:latin typeface="Cambria"/>
                          <a:ea typeface="Cambria"/>
                          <a:cs typeface="Cambria"/>
                          <a:sym typeface="Cambria"/>
                        </a:rPr>
                        <a:t>Visual Examples</a:t>
                      </a:r>
                      <a:endParaRPr sz="3000" b="1" dirty="0">
                        <a:latin typeface="Cambria"/>
                        <a:ea typeface="Cambria"/>
                        <a:cs typeface="Cambria"/>
                        <a:sym typeface="Cambria"/>
                      </a:endParaRPr>
                    </a:p>
                  </a:txBody>
                  <a:tcPr marL="91425" marR="91425" marT="91425" marB="91425">
                    <a:lnL w="19050" cap="flat" cmpd="sng">
                      <a:solidFill>
                        <a:srgbClr val="B4A7D6"/>
                      </a:solidFill>
                      <a:prstDash val="solid"/>
                      <a:round/>
                      <a:headEnd type="none" w="sm" len="sm"/>
                      <a:tailEnd type="none" w="sm" len="sm"/>
                    </a:lnL>
                    <a:lnR w="76200" cap="flat" cmpd="sng">
                      <a:solidFill>
                        <a:srgbClr val="B4A7D6"/>
                      </a:solidFill>
                      <a:prstDash val="solid"/>
                      <a:round/>
                      <a:headEnd type="none" w="sm" len="sm"/>
                      <a:tailEnd type="none" w="sm" len="sm"/>
                    </a:lnR>
                    <a:lnT w="19050" cap="flat" cmpd="sng">
                      <a:solidFill>
                        <a:srgbClr val="B4A7D6"/>
                      </a:solidFill>
                      <a:prstDash val="solid"/>
                      <a:round/>
                      <a:headEnd type="none" w="sm" len="sm"/>
                      <a:tailEnd type="none" w="sm" len="sm"/>
                    </a:lnT>
                    <a:lnB w="19050" cap="flat" cmpd="sng">
                      <a:solidFill>
                        <a:srgbClr val="B4A7D6">
                          <a:alpha val="0"/>
                        </a:srgbClr>
                      </a:solidFill>
                      <a:prstDash val="solid"/>
                      <a:round/>
                      <a:headEnd type="none" w="sm" len="sm"/>
                      <a:tailEnd type="none" w="sm" len="sm"/>
                    </a:lnB>
                  </a:tcPr>
                </a:tc>
                <a:tc>
                  <a:txBody>
                    <a:bodyPr/>
                    <a:lstStyle/>
                    <a:p>
                      <a:pPr marL="0" lvl="0" indent="0" algn="ctr">
                        <a:spcBef>
                          <a:spcPts val="0"/>
                        </a:spcBef>
                        <a:spcAft>
                          <a:spcPts val="0"/>
                        </a:spcAft>
                        <a:buNone/>
                      </a:pPr>
                      <a:endParaRPr sz="3000" dirty="0">
                        <a:latin typeface="Cambria"/>
                        <a:ea typeface="Cambria"/>
                        <a:cs typeface="Cambria"/>
                        <a:sym typeface="Cambria"/>
                      </a:endParaRPr>
                    </a:p>
                  </a:txBody>
                  <a:tcPr marL="91425" marR="91425" marT="91425" marB="91425">
                    <a:lnL w="76200" cap="flat" cmpd="sng">
                      <a:solidFill>
                        <a:srgbClr val="B4A7D6"/>
                      </a:solidFill>
                      <a:prstDash val="solid"/>
                      <a:round/>
                      <a:headEnd type="none" w="sm" len="sm"/>
                      <a:tailEnd type="none" w="sm" len="sm"/>
                    </a:lnL>
                    <a:lnR w="19050" cap="flat" cmpd="sng">
                      <a:solidFill>
                        <a:srgbClr val="B4A7D6"/>
                      </a:solidFill>
                      <a:prstDash val="solid"/>
                      <a:round/>
                      <a:headEnd type="none" w="sm" len="sm"/>
                      <a:tailEnd type="none" w="sm" len="sm"/>
                    </a:lnR>
                    <a:lnT w="19050" cap="flat" cmpd="sng">
                      <a:solidFill>
                        <a:srgbClr val="B4A7D6"/>
                      </a:solidFill>
                      <a:prstDash val="solid"/>
                      <a:round/>
                      <a:headEnd type="none" w="sm" len="sm"/>
                      <a:tailEnd type="none" w="sm" len="sm"/>
                    </a:lnT>
                    <a:lnB w="19050" cap="flat" cmpd="sng">
                      <a:solidFill>
                        <a:srgbClr val="B4A7D6"/>
                      </a:solidFill>
                      <a:prstDash val="solid"/>
                      <a:round/>
                      <a:headEnd type="none" w="sm" len="sm"/>
                      <a:tailEnd type="none" w="sm" len="sm"/>
                    </a:lnB>
                  </a:tcPr>
                </a:tc>
                <a:tc>
                  <a:txBody>
                    <a:bodyPr/>
                    <a:lstStyle/>
                    <a:p>
                      <a:pPr marL="0" lvl="0" indent="0" algn="ctr">
                        <a:spcBef>
                          <a:spcPts val="0"/>
                        </a:spcBef>
                        <a:spcAft>
                          <a:spcPts val="0"/>
                        </a:spcAft>
                        <a:buNone/>
                      </a:pPr>
                      <a:endParaRPr sz="3000" dirty="0">
                        <a:latin typeface="Cambria"/>
                        <a:ea typeface="Cambria"/>
                        <a:cs typeface="Cambria"/>
                        <a:sym typeface="Cambria"/>
                      </a:endParaRPr>
                    </a:p>
                  </a:txBody>
                  <a:tcPr marL="91425" marR="91425" marT="91425" marB="91425">
                    <a:lnL w="19050" cap="flat" cmpd="sng">
                      <a:solidFill>
                        <a:srgbClr val="B4A7D6"/>
                      </a:solidFill>
                      <a:prstDash val="solid"/>
                      <a:round/>
                      <a:headEnd type="none" w="sm" len="sm"/>
                      <a:tailEnd type="none" w="sm" len="sm"/>
                    </a:lnL>
                    <a:lnR w="19050" cap="flat" cmpd="sng">
                      <a:solidFill>
                        <a:srgbClr val="B4A7D6"/>
                      </a:solidFill>
                      <a:prstDash val="solid"/>
                      <a:round/>
                      <a:headEnd type="none" w="sm" len="sm"/>
                      <a:tailEnd type="none" w="sm" len="sm"/>
                    </a:lnR>
                    <a:lnT w="19050" cap="flat" cmpd="sng">
                      <a:solidFill>
                        <a:srgbClr val="B4A7D6"/>
                      </a:solidFill>
                      <a:prstDash val="solid"/>
                      <a:round/>
                      <a:headEnd type="none" w="sm" len="sm"/>
                      <a:tailEnd type="none" w="sm" len="sm"/>
                    </a:lnT>
                    <a:lnB w="19050" cap="flat" cmpd="sng">
                      <a:solidFill>
                        <a:srgbClr val="B4A7D6"/>
                      </a:solidFill>
                      <a:prstDash val="solid"/>
                      <a:round/>
                      <a:headEnd type="none" w="sm" len="sm"/>
                      <a:tailEnd type="none" w="sm" len="sm"/>
                    </a:lnB>
                  </a:tcPr>
                </a:tc>
                <a:tc>
                  <a:txBody>
                    <a:bodyPr/>
                    <a:lstStyle/>
                    <a:p>
                      <a:pPr marL="0" lvl="0" indent="0" algn="ctr">
                        <a:spcBef>
                          <a:spcPts val="0"/>
                        </a:spcBef>
                        <a:spcAft>
                          <a:spcPts val="0"/>
                        </a:spcAft>
                        <a:buNone/>
                      </a:pPr>
                      <a:endParaRPr sz="3000">
                        <a:latin typeface="Cambria"/>
                        <a:ea typeface="Cambria"/>
                        <a:cs typeface="Cambria"/>
                        <a:sym typeface="Cambria"/>
                      </a:endParaRPr>
                    </a:p>
                  </a:txBody>
                  <a:tcPr marL="91425" marR="91425" marT="91425" marB="91425">
                    <a:lnL w="19050" cap="flat" cmpd="sng">
                      <a:solidFill>
                        <a:srgbClr val="B4A7D6"/>
                      </a:solidFill>
                      <a:prstDash val="solid"/>
                      <a:round/>
                      <a:headEnd type="none" w="sm" len="sm"/>
                      <a:tailEnd type="none" w="sm" len="sm"/>
                    </a:lnL>
                    <a:lnR w="19050" cap="flat" cmpd="sng">
                      <a:solidFill>
                        <a:srgbClr val="B4A7D6"/>
                      </a:solidFill>
                      <a:prstDash val="solid"/>
                      <a:round/>
                      <a:headEnd type="none" w="sm" len="sm"/>
                      <a:tailEnd type="none" w="sm" len="sm"/>
                    </a:lnR>
                    <a:lnT w="19050" cap="flat" cmpd="sng">
                      <a:solidFill>
                        <a:srgbClr val="B4A7D6"/>
                      </a:solidFill>
                      <a:prstDash val="solid"/>
                      <a:round/>
                      <a:headEnd type="none" w="sm" len="sm"/>
                      <a:tailEnd type="none" w="sm" len="sm"/>
                    </a:lnT>
                    <a:lnB w="19050" cap="flat" cmpd="sng">
                      <a:solidFill>
                        <a:srgbClr val="B4A7D6"/>
                      </a:solidFill>
                      <a:prstDash val="solid"/>
                      <a:round/>
                      <a:headEnd type="none" w="sm" len="sm"/>
                      <a:tailEnd type="none" w="sm" len="sm"/>
                    </a:lnB>
                  </a:tcPr>
                </a:tc>
                <a:extLst>
                  <a:ext uri="{0D108BD9-81ED-4DB2-BD59-A6C34878D82A}">
                    <a16:rowId xmlns:a16="http://schemas.microsoft.com/office/drawing/2014/main" val="10002"/>
                  </a:ext>
                </a:extLst>
              </a:tr>
              <a:tr h="2503900">
                <a:tc>
                  <a:txBody>
                    <a:bodyPr/>
                    <a:lstStyle/>
                    <a:p>
                      <a:pPr marL="0" lvl="0" indent="0" algn="ctr" rtl="0">
                        <a:spcBef>
                          <a:spcPts val="0"/>
                        </a:spcBef>
                        <a:spcAft>
                          <a:spcPts val="0"/>
                        </a:spcAft>
                        <a:buNone/>
                      </a:pPr>
                      <a:endParaRPr sz="3000" b="1">
                        <a:latin typeface="Cambria"/>
                        <a:ea typeface="Cambria"/>
                        <a:cs typeface="Cambria"/>
                        <a:sym typeface="Cambria"/>
                      </a:endParaRPr>
                    </a:p>
                  </a:txBody>
                  <a:tcPr marL="91425" marR="91425" marT="91425" marB="91425">
                    <a:lnL w="19050" cap="flat" cmpd="sng">
                      <a:solidFill>
                        <a:srgbClr val="B4A7D6"/>
                      </a:solidFill>
                      <a:prstDash val="solid"/>
                      <a:round/>
                      <a:headEnd type="none" w="sm" len="sm"/>
                      <a:tailEnd type="none" w="sm" len="sm"/>
                    </a:lnL>
                    <a:lnR w="76200" cap="flat" cmpd="sng">
                      <a:solidFill>
                        <a:srgbClr val="B4A7D6"/>
                      </a:solidFill>
                      <a:prstDash val="solid"/>
                      <a:round/>
                      <a:headEnd type="none" w="sm" len="sm"/>
                      <a:tailEnd type="none" w="sm" len="sm"/>
                    </a:lnR>
                    <a:lnT w="19050" cap="flat" cmpd="sng">
                      <a:solidFill>
                        <a:srgbClr val="B4A7D6">
                          <a:alpha val="0"/>
                        </a:srgbClr>
                      </a:solidFill>
                      <a:prstDash val="solid"/>
                      <a:round/>
                      <a:headEnd type="none" w="sm" len="sm"/>
                      <a:tailEnd type="none" w="sm" len="sm"/>
                    </a:lnT>
                    <a:lnB w="19050" cap="flat" cmpd="sng">
                      <a:solidFill>
                        <a:srgbClr val="B4A7D6"/>
                      </a:solidFill>
                      <a:prstDash val="solid"/>
                      <a:round/>
                      <a:headEnd type="none" w="sm" len="sm"/>
                      <a:tailEnd type="none" w="sm" len="sm"/>
                    </a:lnB>
                  </a:tcPr>
                </a:tc>
                <a:tc>
                  <a:txBody>
                    <a:bodyPr/>
                    <a:lstStyle/>
                    <a:p>
                      <a:pPr marL="0" lvl="0" indent="0" algn="ctr" rtl="0">
                        <a:spcBef>
                          <a:spcPts val="0"/>
                        </a:spcBef>
                        <a:spcAft>
                          <a:spcPts val="0"/>
                        </a:spcAft>
                        <a:buNone/>
                      </a:pPr>
                      <a:endParaRPr sz="3000" dirty="0">
                        <a:latin typeface="Cambria"/>
                        <a:ea typeface="Cambria"/>
                        <a:cs typeface="Cambria"/>
                        <a:sym typeface="Cambria"/>
                      </a:endParaRPr>
                    </a:p>
                  </a:txBody>
                  <a:tcPr marL="91425" marR="91425" marT="91425" marB="91425">
                    <a:lnL w="76200" cap="flat" cmpd="sng">
                      <a:solidFill>
                        <a:srgbClr val="B4A7D6"/>
                      </a:solidFill>
                      <a:prstDash val="solid"/>
                      <a:round/>
                      <a:headEnd type="none" w="sm" len="sm"/>
                      <a:tailEnd type="none" w="sm" len="sm"/>
                    </a:lnL>
                    <a:lnR w="19050" cap="flat" cmpd="sng">
                      <a:solidFill>
                        <a:srgbClr val="B4A7D6"/>
                      </a:solidFill>
                      <a:prstDash val="solid"/>
                      <a:round/>
                      <a:headEnd type="none" w="sm" len="sm"/>
                      <a:tailEnd type="none" w="sm" len="sm"/>
                    </a:lnR>
                    <a:lnT w="19050" cap="flat" cmpd="sng">
                      <a:solidFill>
                        <a:srgbClr val="B4A7D6"/>
                      </a:solidFill>
                      <a:prstDash val="solid"/>
                      <a:round/>
                      <a:headEnd type="none" w="sm" len="sm"/>
                      <a:tailEnd type="none" w="sm" len="sm"/>
                    </a:lnT>
                    <a:lnB w="19050" cap="flat" cmpd="sng">
                      <a:solidFill>
                        <a:srgbClr val="B4A7D6"/>
                      </a:solidFill>
                      <a:prstDash val="solid"/>
                      <a:round/>
                      <a:headEnd type="none" w="sm" len="sm"/>
                      <a:tailEnd type="none" w="sm" len="sm"/>
                    </a:lnB>
                  </a:tcPr>
                </a:tc>
                <a:tc>
                  <a:txBody>
                    <a:bodyPr/>
                    <a:lstStyle/>
                    <a:p>
                      <a:pPr marL="0" lvl="0" indent="0" algn="ctr" rtl="0">
                        <a:spcBef>
                          <a:spcPts val="0"/>
                        </a:spcBef>
                        <a:spcAft>
                          <a:spcPts val="0"/>
                        </a:spcAft>
                        <a:buNone/>
                      </a:pPr>
                      <a:endParaRPr sz="3000" dirty="0">
                        <a:latin typeface="Cambria"/>
                        <a:ea typeface="Cambria"/>
                        <a:cs typeface="Cambria"/>
                        <a:sym typeface="Cambria"/>
                      </a:endParaRPr>
                    </a:p>
                  </a:txBody>
                  <a:tcPr marL="91425" marR="91425" marT="91425" marB="91425">
                    <a:lnL w="19050" cap="flat" cmpd="sng">
                      <a:solidFill>
                        <a:srgbClr val="B4A7D6"/>
                      </a:solidFill>
                      <a:prstDash val="solid"/>
                      <a:round/>
                      <a:headEnd type="none" w="sm" len="sm"/>
                      <a:tailEnd type="none" w="sm" len="sm"/>
                    </a:lnL>
                    <a:lnR w="19050" cap="flat" cmpd="sng">
                      <a:solidFill>
                        <a:srgbClr val="B4A7D6"/>
                      </a:solidFill>
                      <a:prstDash val="solid"/>
                      <a:round/>
                      <a:headEnd type="none" w="sm" len="sm"/>
                      <a:tailEnd type="none" w="sm" len="sm"/>
                    </a:lnR>
                    <a:lnT w="19050" cap="flat" cmpd="sng">
                      <a:solidFill>
                        <a:srgbClr val="B4A7D6"/>
                      </a:solidFill>
                      <a:prstDash val="solid"/>
                      <a:round/>
                      <a:headEnd type="none" w="sm" len="sm"/>
                      <a:tailEnd type="none" w="sm" len="sm"/>
                    </a:lnT>
                    <a:lnB w="19050" cap="flat" cmpd="sng">
                      <a:solidFill>
                        <a:srgbClr val="B4A7D6"/>
                      </a:solidFill>
                      <a:prstDash val="solid"/>
                      <a:round/>
                      <a:headEnd type="none" w="sm" len="sm"/>
                      <a:tailEnd type="none" w="sm" len="sm"/>
                    </a:lnB>
                  </a:tcPr>
                </a:tc>
                <a:tc>
                  <a:txBody>
                    <a:bodyPr/>
                    <a:lstStyle/>
                    <a:p>
                      <a:pPr marL="0" lvl="0" indent="0" algn="ctr" rtl="0">
                        <a:spcBef>
                          <a:spcPts val="0"/>
                        </a:spcBef>
                        <a:spcAft>
                          <a:spcPts val="0"/>
                        </a:spcAft>
                        <a:buNone/>
                      </a:pPr>
                      <a:endParaRPr sz="3000" dirty="0">
                        <a:latin typeface="Cambria"/>
                        <a:ea typeface="Cambria"/>
                        <a:cs typeface="Cambria"/>
                        <a:sym typeface="Cambria"/>
                      </a:endParaRPr>
                    </a:p>
                  </a:txBody>
                  <a:tcPr marL="91425" marR="91425" marT="91425" marB="91425">
                    <a:lnL w="19050" cap="flat" cmpd="sng">
                      <a:solidFill>
                        <a:srgbClr val="B4A7D6"/>
                      </a:solidFill>
                      <a:prstDash val="solid"/>
                      <a:round/>
                      <a:headEnd type="none" w="sm" len="sm"/>
                      <a:tailEnd type="none" w="sm" len="sm"/>
                    </a:lnL>
                    <a:lnR w="19050" cap="flat" cmpd="sng">
                      <a:solidFill>
                        <a:srgbClr val="B4A7D6"/>
                      </a:solidFill>
                      <a:prstDash val="solid"/>
                      <a:round/>
                      <a:headEnd type="none" w="sm" len="sm"/>
                      <a:tailEnd type="none" w="sm" len="sm"/>
                    </a:lnR>
                    <a:lnT w="19050" cap="flat" cmpd="sng">
                      <a:solidFill>
                        <a:srgbClr val="B4A7D6"/>
                      </a:solidFill>
                      <a:prstDash val="solid"/>
                      <a:round/>
                      <a:headEnd type="none" w="sm" len="sm"/>
                      <a:tailEnd type="none" w="sm" len="sm"/>
                    </a:lnT>
                    <a:lnB w="19050" cap="flat" cmpd="sng">
                      <a:solidFill>
                        <a:srgbClr val="B4A7D6"/>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10" name="Google Shape;56;p13">
            <a:extLst>
              <a:ext uri="{FF2B5EF4-FFF2-40B4-BE49-F238E27FC236}">
                <a16:creationId xmlns:a16="http://schemas.microsoft.com/office/drawing/2014/main" id="{F974B72B-5AD8-46E0-84A8-695D4A3ADF2F}"/>
              </a:ext>
            </a:extLst>
          </p:cNvPr>
          <p:cNvSpPr txBox="1"/>
          <p:nvPr/>
        </p:nvSpPr>
        <p:spPr>
          <a:xfrm>
            <a:off x="15463274" y="34824232"/>
            <a:ext cx="12755100" cy="1089381"/>
          </a:xfrm>
          <a:prstGeom prst="rect">
            <a:avLst/>
          </a:prstGeom>
          <a:solidFill>
            <a:srgbClr val="B4A7D6"/>
          </a:solidFill>
          <a:ln>
            <a:noFill/>
          </a:ln>
        </p:spPr>
        <p:txBody>
          <a:bodyPr spcFirstLastPara="1" wrap="square" lIns="91425" tIns="91425" rIns="91425" bIns="91425" anchor="t" anchorCtr="0">
            <a:noAutofit/>
          </a:bodyPr>
          <a:lstStyle/>
          <a:p>
            <a:pPr lvl="0"/>
            <a:r>
              <a:rPr lang="en-US" sz="3000" dirty="0">
                <a:latin typeface="Cambria"/>
                <a:ea typeface="Cambria"/>
                <a:cs typeface="Cambria"/>
                <a:sym typeface="Cambria"/>
              </a:rPr>
              <a:t>We gratefully acknowledge the support of NSF grant REU 1659488 which provided this project’s research stipends, travel funds, and supply money.</a:t>
            </a:r>
          </a:p>
        </p:txBody>
      </p:sp>
      <p:sp>
        <p:nvSpPr>
          <p:cNvPr id="111" name="Google Shape;55;p13">
            <a:extLst>
              <a:ext uri="{FF2B5EF4-FFF2-40B4-BE49-F238E27FC236}">
                <a16:creationId xmlns:a16="http://schemas.microsoft.com/office/drawing/2014/main" id="{1BAE8BF8-3020-4D16-BF32-B852EA72951E}"/>
              </a:ext>
            </a:extLst>
          </p:cNvPr>
          <p:cNvSpPr txBox="1"/>
          <p:nvPr/>
        </p:nvSpPr>
        <p:spPr>
          <a:xfrm>
            <a:off x="15463274" y="33848939"/>
            <a:ext cx="12755100" cy="1089381"/>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000" dirty="0">
                <a:latin typeface="Open Sans"/>
                <a:ea typeface="Open Sans"/>
                <a:cs typeface="Open Sans"/>
                <a:sym typeface="Open Sans"/>
              </a:rPr>
              <a:t>Acknowledgements</a:t>
            </a:r>
            <a:endParaRPr sz="3600"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TotalTime>
  <Words>639</Words>
  <Application>Microsoft Office PowerPoint</Application>
  <PresentationFormat>Custom</PresentationFormat>
  <Paragraphs>60</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Open Sans</vt:lpstr>
      <vt:lpstr>Cambria</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Alex Morehead</cp:lastModifiedBy>
  <cp:revision>80</cp:revision>
  <dcterms:modified xsi:type="dcterms:W3CDTF">2019-07-15T14:09:33Z</dcterms:modified>
</cp:coreProperties>
</file>